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8"/>
  </p:notesMasterIdLst>
  <p:sldIdLst>
    <p:sldId id="259" r:id="rId2"/>
    <p:sldId id="309" r:id="rId3"/>
    <p:sldId id="297" r:id="rId4"/>
    <p:sldId id="286" r:id="rId5"/>
    <p:sldId id="271" r:id="rId6"/>
    <p:sldId id="273" r:id="rId7"/>
    <p:sldId id="274" r:id="rId8"/>
    <p:sldId id="275" r:id="rId9"/>
    <p:sldId id="261" r:id="rId10"/>
    <p:sldId id="263" r:id="rId11"/>
    <p:sldId id="276" r:id="rId12"/>
    <p:sldId id="277" r:id="rId13"/>
    <p:sldId id="312" r:id="rId14"/>
    <p:sldId id="311" r:id="rId15"/>
    <p:sldId id="282" r:id="rId16"/>
    <p:sldId id="283" r:id="rId1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3300"/>
    <a:srgbClr val="009999"/>
    <a:srgbClr val="CCFFFF"/>
    <a:srgbClr val="FFFFFF"/>
    <a:srgbClr val="FFCC99"/>
    <a:srgbClr val="FFF6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8"/>
    <p:restoredTop sz="96899"/>
  </p:normalViewPr>
  <p:slideViewPr>
    <p:cSldViewPr showGuides="1">
      <p:cViewPr>
        <p:scale>
          <a:sx n="76" d="100"/>
          <a:sy n="76" d="100"/>
        </p:scale>
        <p:origin x="-114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C0C0C0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CCFFFF"/>
      <inkml:brushProperty name="fitToCurve" value="1"/>
    </inkml:brush>
  </inkml:definitions>
  <inkml:trace contextRef="#ctx0" brushRef="#br0">1904 761,'0'0,"30"0,-30 0,32 0,-32 0,0 0,32 0,-32 0,32 0,-32 0,63 0,-63 0,32 0,0 0,-1 0,1 0,0 0,0 0,0 0,63 0,0 0,0 0,0 0,-63 0,-32 0,32 0,0 0,31 0,32 0,-31 0,0 0,-33 0,-31-32,32 32,30 0,2 0,-32 0,31 0,-63 0,32 0,0 0,63-32,-63 32,31 0,32 0,-95 0,32 0,0 0,0 0,31 0,1 0,-1 0,-31 0,0 0,-32 0</inkml:trace>
  <inkml:trace contextRef="#ctx0" brushRef="#br0">4061 697,'32'0,"-1"0,33 0,-33 0,33 0,-64 0,32 0,-32 0,32 0,-32 0,31 0,1 0,-32 0,32 0,-32 0,30 0,-30 0,0 0,32 0,-32 0,32 0,63 0,-63 0,0 0,-1 0,-31 0,64 32,63 0,-32-32,1 0,-33 0,-63 0</inkml:trace>
  <inkml:trace contextRef="#ctx0" brushRef="#br0">5076 761,'0'0,"-32"0,32 0,-32 0,0 0,32-32,-31 32,-1 0,32 0,-32 0,32 0,-31 0,31 0,-32 0,0 0,32 0,-32 0,32 0,-32 0,32 0,-31 0,-1 0,32 0,-32 0,32 0,-31 0,31 0,-32 0,0 0,32 0,-32 0,32 0,-62 0,62 0,-32 0,32 0,-32 0,-63 0,31 0,1 0,0 0,31 0,0-32,32 32,-64 0,1 0,0 0,-33 0,64 0,1 0,31 0,0 0,31 0,-31 0,32 0,-32 0,32 0,-32 0,0 0,32 0,-32 0,32 0,-32 0,31 0,-31 0,32 0,0 0,-32 0,-32 0,32 0,-32 0,1 0,-1 0,32 0,-32 0,0 0,32 0,-63 0,-32 32,-1 32,33-64,63 0</inkml:trace>
  <inkml:trace contextRef="#ctx0" brushRef="#br0">3585 761,'0'0,"31"0,-31 0,32 0,-32 0,32 0,-32 0,31 0,1 0,0 0,0 0,31 0,1 0,-33 0,1 0,0 0,63 0,0 0,1 0,-33 0,-63 0,32 0,30 0,34 0,31-32,-64 32,-63 0,32 0,0 0,31 0,-31 0,63 0,-95 0</inkml:trace>
  <inkml:trace contextRef="#ctx0" brushRef="#br0">3457 761,'-31'0,"-1"0,32 0,-32 0,32 0,-31 0,31 0,-32 0,0 0,32 0,-32 0,32 0,-32 0,32 0,-30 0,-2 0,0 0,-31 0,31 0,-32 0,64 0,-31 0,31 0,-32 0,32 0,-32 0,32 0,-63 0,31 0,0 0,-31 0,31 0,0 0,32 0,-31 0,31 0,-32 0,32 0,-32 0,0 0,32 0,-63 0,-1 0,-63 0,32 32,32 0,-1-32,64 0,32 0,-32 0,32 0,-32 0,31 0,-31 0,32 0,0 0,-1-32,1 32,0 0,-32 0,32 0,31 0,32-32,1 32,-33 0,-31 0,-32 0,63 0,1 0,0-32,-64 32</inkml:trace>
  <inkml:trace contextRef="#ctx0" brushRef="#br0">6567 1046,'-32'0,"0"0,32 0,-31 0,31-32,-32 32,0 0,32-32,-31 0,-1 32,32 0,-32 0,32-31,-32 31,32-32,-32 32,1 0,31-31,-32 31,32-31,-32 31,1 0,31 0,0-32,-32 32,32-32,-32 32,0 0,32 0,-32-32</inkml:trace>
  <inkml:trace contextRef="#ctx0" brushRef="#br0">6440 950,'-32'0,"1"0,31 0,-32 0,32-31,-32 31,0 0,32 0,0-32,0 1,-32 31,1 0,31 0,-32 0,32 0,-32-31,1 31,-1 0,32 0,-32 0,32 0,-64-32,1 32,31 0,1 0,-1 0,-32-64,32 64,2 0,-34 0,64 0,-31 0,-1 0,0 0,-32 0,1 0,31 0,32 0,-95-32,0 32,0 0,-1 0,64 0,1 0,-1 0,0 0,-63 0,31 0,33 0,-1 0,32 0,-32 0,1-31,-33 31,32 0,-30-32,62 32,0-32,-32 32,0 0,-31 0,-1 0,32 0,1 0,-33 0,33 0,-33 0,32 0,-31 0,-1 0,64 0,-31 0,-1 0,0 0,-32 0,33 0,31 0,-32 0,0 0,1 0,-1 0,-32 0,-31 0,32 0,31 0,32 0,-32 0,0 0,0 0,32 0,-30 0,-2 0,0 0,32 0,-31 0,-1 0,0 0,0 0,32 0,-32 0,1 0,-1 0,-31 0,63 0,-96 0,33 0,63 0,-32 0,0 0,-31 0,-1 0,32 0,1 0,31 0,-64 0,33 0,-33 0,64 0,-32 0,32 0,-32 0,32 0,-63 0,31 0,-31 0,31 0,32 0,-32 0,32 0,-62 0,30 0,32 0,-32 0,1 0,31 0,-32 0,0 0,0 0,0 0,32 0,-63 0,31 0,1 0,-1 0,32 32,-64-32,32 0,1 0,-1 0,32 0,0 0,-63 0,63 0,-32 0,32 0,-32 0,0 0,32 32,-32-32,32 0,0 0,-31 0,-1 0,32 31,-32-31,32 0,-31 0,31 0,-32 0,0 0,32 0,0 32,-32-32,32 0,-32 0,32 0,-31 0,-1 0,32 0,0 0,0 32,-32-32,32 0,-31 0,-1 0,32 0,-32 0,32 0,0 32,-32-32,32 0,-32 0,32 0,-30 0</inkml:trace>
  <inkml:trace contextRef="#ctx0" brushRef="#br1">603 729,'0'0,"32"0,-32 0,30-32,2 1,0 31,32-32,-33 0,1 32,-32-31,32 31,-1 0,33 0,0 0,-33-32,-31 32,32 0,31 0,96 0,-64 0,1 0,-96 0,32 0,-1 0,1 0,63 0,-31 0,-32 0,31 0,-95 0,1 0,31 0,-32 0,0 0,-32 0,33 0,-1 0,0 0,32 0,-31 0,-65 32,64-1,32-31,-31 0,-1 0,-31 0,31 0,0 0,0 0,0 0,1 0,31 0,-32 0,32 0,0 0,-32 0,1 0,31 0,-32 0,32 0,-32 0,32 0,-32 0,0 0,32 0,-31 0,-1 0,32 0,-32 0,1 0,31 0,-32 0,32 0,0 0,-32 0,0 0,32 0,0 0,-32 0,2 0,30 0,0 32,-32-32,32 0,-32 0,32 0,-31 0,-1 0,32 0,0 32,-32-32,32 0,-32 0,0 0,32 0,0 0,0 31,-31-31,31 0,-32 0,0 0,32 0,-31 0,31 0,0 32</inkml:trace>
  <inkml:trace contextRef="#ctx0" brushRef="#br1">665 761,'0'0,"32"0,-32-64,32 64,-32 0,32 0,0 0,-1 0,1-31,0 31,-32 0,63-32,-31 32,-32 0,32 0,0 0,-1 0,-31 0,32 0,-32 0,32 0,-1 0,1-32,-32 1,64 31,-32 0,-32 0,63 0,0 0,1 0,0 0,-33 0,-31 0,32 0,0 0,31 0,-31 0,0 0,31 0,-31 0,0 0,-2 0,34 0,0 0,-1 0,-31 0,-32 0,31 0,1 0,32 0,-1 0,1 0,-33 0,-31 0,32 0,32 0,-1 0,1 0,-1-32,1 32,-64 0,63 0,-31-32,31 32,-31 0,-32 0,32 0,0 0,-32 0,63 0,-63 0,32 0,-32 0,32 0,-2 0,34 0,31 0,0 0,1 0,-1 0,-32 0,-31 0,0 0,0 0,95 0,63 0,-63 0,0 0,-33 0,-62 0,0 0,0 0,0 0,94 0,33 0,-95 0,31 0,-95 0,0 0,0 0,64 0,31 0,0 0,-31 0,-1 0,-31 0,-32 0,0 0,31 0,65 0,-1 0,-1 0,-30 0,-32 0,-1 0,1 32,63 0,1-32,-65 0,64 31,-63 1,0-32,-32 0,64 0,-1-32,0 32,-31 0,0 0,-32-31,0 31,32 0,-32 0,32 0,31 0,-63 0,32-32,-32 32,31 0,1 0,-32 0,32 0,-32 0,64-32,-33 32,1 0,0 32,-32-32,0 0,31 32,0-32,33 63,31-31,-63-1,31 33,1-64,-32 32,-1-32,-31 32,0-32,0 0,0 31,32-31,-32 31,0-31,0 0,0 0,0 32,32-32,-32 0,0 0,0 31,31 1,-31-32,0 0,0 0,0 0,0 32,0-32,32 0,-32 32,32-32,-32 0,0 32,32-32,-32 0,0 31,32-31,-32 32,0-32,0 0</inkml:trace>
  <inkml:trace contextRef="#ctx0" brushRef="#br1">6789 919,'0'0,"0"-32,-32 32,32-31,-31 31,-1 0,32 0,0-31,-32 31,1 0,31 0,0-32,-32 32,0 0,32 0,-32 0,32 0,-32 0,32 0,0-32,-31 32,-1 0,32 0,0-32,-32 32,1 0,31 0,0-32,-32 32,0 0,32-31,-32 31,0 0,32 0,-31 0,31-32,-32 32,0 0,32 0,0-32,-31 32,-1 0,32-31,-32 31,0 0,32-32,-32 32,1 0</inkml:trace>
  <inkml:trace contextRef="#ctx0" brushRef="#br1">6154 697,'-31'0,"31"0,0-31,-32 31,0 0,32 0,0-32,-32 32,0 0,32 0,-31 0,31 0,0-32,-32 32,0 0,32 0,-31 0,31-31,-32 31</inkml:trace>
  <inkml:trace contextRef="#ctx0" brushRef="#br1">6059 697,'-32'0,"0"0,32 0,-31 0,31 0,-32 0</inkml:trace>
  <inkml:trace contextRef="#ctx0" brushRef="#br1">5995 697,'32'0,"-32"0,0 0,32 0,-32 0,32 0,-32 0,0 0,0 0,32 0,-32 0,0 0,0 0,31 0,-31 0,0 0,0 0,0 0,32 0,-32 0,0 0,0 0,0 0,32 0,-32 0,0 0,0 0,0 0,31 0,-31 0,0 0,0 0,0 0,0 0,0 0,0 0,0 0,32 0,-32 0,0 0,32 0,-32 0,0 0,0 0,0 0,0 0,0 0,0 0,0 0,32 0,-32 0,0 0,0 0,0 0,0 0,0 0,0 0,0 0,0 0</inkml:trace>
  <inkml:trace contextRef="#ctx0" brushRef="#br1">540 793,'0'-32,"31"0,63 32,34-32,-33 1,-32-1,-31 32,0-32,63 32,-32-31,1 31,0 0,-33 0,-31-32,32 0,0 32,-1 0,1 0,-32 0,0-32,0 32,32 0,-32 0,32 0,31 0,-31 0,0 0,31 0,-31 0,-32 0,32 0,0 0,-32 0,31 0,1 0,30-32,2 32</inkml:trace>
  <inkml:trace contextRef="#ctx0" brushRef="#br1">2633 475,'0'0,"32"0,31 0,33 0,-33 0,-63 0,32 0,-1 0,33 0,0-32,-1 32,-31 0,-2 0,2 0,-32 0,64 0,-1 0,32 0,-31 0,-32 0,31 0,-31 0,-32 0,32 0,-1 0,-31 0,32 0,32 0,-1 0,-31 0,31-31,33 31,-1 0,0 0,1 0,-33 0,-1 0,34 0,-64 0</inkml:trace>
  <inkml:trace contextRef="#ctx0" brushRef="#br1">1745 602,'0'0,"-64"0,-62 0,30 0,33 0,31 0,-31 0,-33 0,1 0,32 32,31-32,0 0,32 0,-64 0,1 32,0-32,31 0,32 0,-32 31,0-31,0 0,2 32,30-32,0 0,-32 0,0 0,32 32,-31-32,31 0,-32 0,0 0,32 0,-32 32,32-32,0 0,-32 0,32 0,-31 0,-1 0,32 32,-32-32,1 0,31 31,-32-31,32 0,-32 0,32 0,-32 0,32 0,-32 31,1-31,31 32,-32-32,32 0,-32 31,1-31,31 0,-32 0,32 0</inkml:trace>
  <inkml:trace contextRef="#ctx0" brushRef="#br1">1173 507,'0'0,"64"-32,95 0,95-31,30 0,-30-32,-95 32,-32 31,-63 0,-1 32,1-31,-1 31,1 0,31 0,32 0,-32 0,31 0,-30 0,-1 0,-32 0,-31 0,-32 0</inkml:trace>
  <inkml:trace contextRef="#ctx0" brushRef="#br1">1173 507,'0'0,"-31"0,31 0,-32 0,32 0,0 0,0 0,0 0</inkml:trace>
  <inkml:trace contextRef="#ctx0" brushRef="#br1">1427 602,'0'0,"-31"0,-1 0,32 0,-32 0,32 0,-63 0,63 0,-32 0,32 0,-32 0,32 0,-63 0,31 0,32 0,-32 0,-31 32,-64-32,0 0,63 32,64-32,-32 0,2 31,-34 1,33-32,31 0,0-32,-64 32,64 0,0 0,-32 0</inkml:trace>
  <inkml:trace contextRef="#ctx0" brushRef="#br1">1110 634,'-32'0,"1"0,-1-32,0 32,0 0,0 0,1 0,31 0,-32-31,0 31,1 0,-1 0,0-32,0 32,0 0</inkml:trace>
  <inkml:trace contextRef="#ctx0" brushRef="#br1">1142 666,'-32'0,"0"0,32 0,-31 0,31 0,-32 0,0 0,32 0,-32 0,32 0,0 0,-32 0,32 0,-31 0,-1 0,32 0,0 0,-32 0,1 0,31 0,-32 0,0 0,32 0,-32 0,32 0,-32 0,32 0,-30 0,30 0,0 31</inkml:trace>
  <inkml:trace contextRef="#ctx0" brushRef="#br1">951 666,'0'0,"-32"0,1 0,31 0,-32 0,0 0,32 0,-31 0,-1 0,32 0,0 0,-32 31,0-31,32 0,-32 32,2-32,30 0,-32 0,32 0,-32 32,1-32,31 0,0 0,0 32,-32-32,32 0</inkml:trace>
  <inkml:trace contextRef="#ctx0" brushRef="#br1">665 793,'0'0,"32"0,-32 0,32 0,-32 0,32 0,-32 0,32 0,-1 0,1-32,31 0,-63 32,64-32,31 32,0-31,-63 31</inkml:trace>
  <inkml:trace contextRef="#ctx0" brushRef="#br1">1015 697,'32'0,"-32"0,31 0,-31 0,32 0,-32 0,32 0,-1 0,1 0,-32 0,32 0,0 0,0 0,63-31,-32-1,33 32,-65 0,-31-32,32 32,31 0,33 0,-33-31,1 31,-34 0</inkml:trace>
  <inkml:trace contextRef="#ctx0" brushRef="#br1">1586 602,'0'0,"95"0,1 0,-1 0,-33 0,-62 0,64 0,63 0,-64 0,33 0,-96 0,0-31,32 31,63 0,-32 0,-63-32,32 32,-32 0,64-32,-1 32,-31 0,-1 0</inkml:trace>
  <inkml:trace contextRef="#ctx0" brushRef="#br1">2824 507,'31'0,"-31"0,95 0,1 0,93 0,-93 0,-65 0,1 0</inkml:trace>
  <inkml:trace contextRef="#ctx0" brushRef="#br1">3109 507,'32'0,"-32"0,62 0,-62 0,32 0,-32 0,64 0,31 0,0 0,-31 0,-32 0,-32 0,31 0,33 0,-1 0,33 0,-65 0,64 0,-95 0,32 0,0 0,-32 0,127 0,0 0,32 0,62 0,-94 0,32 0,-96 0,1 0,-64 0,63 0,32 0,1 0,-1 0,-32 0,-31 0,0 0,0 32,0-32,-1 0,33 0,-64 0,62 0,-62 0,0 0,32 0,32 0,-64 0,31 0,1 0,-32 0,63 0,33 32,-1-32,-95 0,32 0,-32 0,31 0,-31 0</inkml:trace>
  <inkml:trace contextRef="#ctx0" brushRef="#br1">6980 1078,'-32'0,"32"0,-32 0,32 0,-31 0,31-32,0 0,-32 32,32-32,-32 32,0 0,32 0,0-32</inkml:trace>
  <inkml:trace contextRef="#ctx0" brushRef="#br1">6853 919,'0'-32,"-32"32,32-31,0 0,0 31,-32 0,32-32,0 0,0 32,-32 0,32-32,-31 32,-1 0,32-32,0 1,-32 31,32-32,-31 32,31-32,-32 32,0 0,32-31,-32 31,32-32,-32 32,32-32,-31 32,31-32,-32 32,0 0,32-32,0 1,-31 31,31-32,-32 32,32-32,-32 32,0 0,32-31,-32 31,32-32,-31 32,31-31,-32 31,32-32,-32 32,1 0,31 0,0-32,-32 32,32-31,-32 31,32-32,-32 32,0-32,32 32,-31-31,31-1,-32 32,32-32,-32 32</inkml:trace>
  <inkml:trace contextRef="#ctx0" brushRef="#br1">6853 919,'-32'0,"32"-32,-32 32,32-31,-32 31,1 0,31-31,-32 31,0 0,32 0,0-32,-31 32,-1 0,32 0,0-32,-32 32,32-32,-32 32,0 0,32-32,-31 1,-1 31,32-32,-32 32,1 0,31-32,-32 32,32-31,-32 31</inkml:trace>
  <inkml:trace contextRef="#ctx0" brushRef="#br1">6789 919,'0'-32,"-32"32,1 0,31-31,-32 31,0 0,32-31,-31 31,-1 0,32 0,0-32,-32 32,32-32,0 0,-32 32,0 0,32-32,-31 32,31-31,0-1,-32 32,32-32,-32 32,32-31,-31-1,31 32,-32 0,32-32,0 0,-32 32,32-32,0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CCFFFF"/>
      <inkml:brushProperty name="fitToCurve" value="1"/>
    </inkml:brush>
  </inkml:definitions>
  <inkml:trace contextRef="#ctx0" brushRef="#br0">29 0,'0'0,"0"32,0-32,0 31,0-31,0 64,0-64,0 30,0 2,0 0,0 0,0-32,0 32,0-32,0 31,0 1,0-32,0 32,0-32,0 30,-27-30,27 0,0 32,0-32,0 32,0-32,0 32,0-32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C0C0C0"/>
      <inkml:brushProperty name="fitToCurve" value="1"/>
    </inkml:brush>
  </inkml:definitions>
  <inkml:trace contextRef="#ctx0" brushRef="#br0">0 122,'0'0,"32"0,-32 0,32 0,-32 0,0-30,0 30,31 0,-31 0,32 0,-32 0,63 0,1 0,-64 0,32 0,-32 0,32 0,-1 0,-31 0,32 0,-32 0,32 0,-32 0,31 0,1 0,-32-31,0 31,32 0,-32 0,32 0,-32 0,32 0,-32 0,31 0,1 0,-32 0,32 0,-32 0,31 0,-31 0,32 0,0 0</inkml:trace>
  <inkml:trace contextRef="#ctx0" brushRef="#br0">762 61</inkml:trace>
  <inkml:trace contextRef="#ctx0" brushRef="#br0">826 92</inkml:trace>
  <inkml:trace contextRef="#ctx0" brushRef="#br0">984 61,'0'0,"32"0,-32 0,0 0,0 0,32 0,-32 0,32 0,-32 0,31 0,-31 0,32 0,0 0,-32 0,31 0,-31 0,32 0,-32 0,32 0,0 0,-32 0,32 0,-32 0,31 0,-31 0,32 0,0 0,-1 0,-31 0,64 0,-64 0,32 0,-32 0,32 0,-32 0,31 0,1 0,0 0,-32 0,31 0,-31 0,32 0,0 0,0 0,-32 0,32 0</inkml:trace>
  <inkml:trace contextRef="#ctx0" brushRef="#br0">698 61,'-31'0,"-1"0,32 0,-32 0,32 0,-31 0,31 0,-32 0,0 0,32 0,-32 0,32 0,-32 0</inkml:trace>
  <inkml:trace contextRef="#ctx0" brushRef="#br0">540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</inkml:definitions>
  <inkml:trace contextRef="#ctx0" brushRef="#br0">827 254,'0'0,"0"32,0-32,0 31,0-31,0 32,0-32,0 32,0-1,0-31,0 32,0-32,0 32,0-32,0 32,0 0,0-32,0 31,0-31,0 32,0-32,0 32,0-1,0-31,0 32,0-32,0 32,0-32,0 32,0 0,0-32,0 31,0-31,0 32,0-32,0 32,0-1,0-31,0 32,0-32,-31 0,31-32,0 1,0 31,-32 0,32-32,0 0,0 32,0-31,0-1,0 0,0 0,0 32,0 0,0 32,0 0,0-32,0 63,0-63,0 32,0 0,0-1,0-31,0 32,0-32,0 32,0-32,0 32,0 0,0-32,0 31,0-31,0 32,0-32,0 33,0-2,0-31,0 32,0-32,0 32,0-32,0 32,-33-32,1 0,32-32,-32 32,32-32,0 0,0 32,0-31,0 31,0-33,0 33,0-32,0 1,0 31,0-32,0 32,0 32,0-32,0 31,0 1,0 1,0-33,0 31,0-31,0 32,0-32,0 32,0 0,0-32,0 32,0-32,0 31,0-31,0 32,0 0,0-32,0 31,0-31,0 32,0-32,0 32,0 0,0-32,0 32,0-32,0 0,0 0,0 31,0-31,0 32,0-32,0 32,0-32,0 0,0 0,0 31,0-31,0 32,0-32,0 32,0-32,0 0,0 32,0-32,0 0,0 32,0-32,0 31,0-31,0 32,0-32,0 32,0-1,0-31,0 32,0-32,0 32,0-32,0 32,-31-32,31-32,0 0,0 32,0 0,0-32,0 1,0 31,0-32,0 32,31-32,-31 32,0-31,0-1,0 32,0-32,0 32,0-32,0 32,0-32,0 32,0-31,0-1,0 32,0-32,0 32,0-31,0 31,0 31,0-31,0 32,0-32,0 32,0-32,0 31,0 1,0-32,0 32,0-32,0 0,0 0,0 32,0-32,0 0,0 32,0-32,0 0,0 31,0-31,0 32,0-32,0 32,0-32,0 31,0 1,0-32,0 0,0 32,0-32,0 32,0-32,0 32,0-32,0 31,0 1,0-32,0 32,0-32,0-32,0 32,0 32,0-32,0 31,0-31,0-31,0 31,0-32,0 32,0 32,0-32,0 31,0-31,0 32,0-32,0 32,0 0,0-32,0 32,0-32,0 31,0-31,0 32,0 0,0-32,0 31,0-31,0 32,0-32,0 32,0 0,0-32,0 32,0-32,0 31,0-31,0 32,0 0,0-32,0 31,0-31,0 32,0-32,0 32,0-32,0 0,0 32,0-32,0 0,0 32,0-32,0 0,0 0,0 31,0-31,0 0,0 0,0 32,0-32,0 0,0 32,0-32,0 0,0 31,0-31,0 32,0-32,0 0,0 32,0-32,0 32,0-32,0 0,0 0,0 32,0-32,0 0,0 0,0 0,0 0,0 31,0 1,0-32,0 0,0 32,0-32,0 31,0-31,0 0,0 32,0-32,0 0,0 0,0 32,0-32,0 32,0-32,0 32,0-32,0 0,0 31,0-31,0 33,0-33,0 32,0-32,0 31,0 1,0 0,0-32,0 64,0-64,0 31,0-31,0 32,0-32,0 32,0-1,0-31,0 32,0-32,0 32,0-32,0 32,0 0,0-32,0 31,0-31,0 32,0-32,0 32,0-1,0-31,0 32,0-32,0 32,0-32,0 32,0 0,0-32,0 31,0-31,0 32,0-32,0 32,0-1,0-31,0 0,32 0,-32 0,32 0,1 0,-1-31,-32-1,0 32,0-32,0 32,0-31,0 31,0-32,0 0,0 32,0-32,0 32,0-32,0 32,0-31,0 31,0-32,0 0,0 1,0 31,0-64,0 64,0-32,31 0,-31 1,0 31,0-32,0 32,0-32,0 1,0 31,0-32,0 32,0-32,0 0,0 0,0 32,0-31,0 31,0-32,0-1,0 33,0-31,0 31,0-32,0 32,0-64,0 64,0-32,0 1,0-1,0 32,0-32,0 32,0 0,0-31,0-1,0 32,0-32,0 0,0 0,0 1,0 31,0-64,0 64,0-31,0-1,0 0,0 32,0-32,0 0,0 32,0-31,0-1,0 0,0 32,0-31,0-1,0 0,0-32,0 64,0-63,0 63,0-32,0-31,0 31,0 0,0 32,0-32,0-31,0 63,0-32,0 32,0-31,0-1,0 32,0-32,0 32,0-64,0 64,0-31,0 31,0-64,0 64,0-31,0-1,0 0,0 32,0-32,0 32,0-32,0 32,0 0,0-63,0 31,0 1,0 31,0 0,0-32,0 0,0 32,0-32,0 0,0 1,0 31,0-32,0 32,0-32,0 32,0-31,0-1,0 0,0 0,0 0,0 1,0-2,0 1,0 32,0-63,0 63,0-32,0 32,0-32,0 32,0-32,0 1,0 31,0-32,0 0,0 32,0-31,0 31,0-64,0 64,0-32,0 32,0-32,0 32,0-31,0-1,0 32,0-32,0 32,0 0,0-31,0-1,0 32,0-32,0 32,0-32,0 0,0 32,0-31,0 31,0-64,0 64,0-31,0 31,0-32,0 0,0 32,0-32,0-31,0 31,0 0,0 32,32-31,-32 31,0-32,0 32,32 0,-32 0,0 0,0 0,31 0,-31 0,0 32,0-1,0-31,0 32,0 0,0-1,0-31,0 32,0-32,0 32,0 0,0-32,0 32,0-32,0 31,0-31,0 32,0 0,0-32,0 31,0-31,0 32,0-32,-31 0,31 0,0 32,0-32,0 32,0-32,-32 32,32-32,0 31,0 1,0 0,-32-1,32 1,0 0,0 0,0 0,0-32,0 31,-31 1,31 0,0-1,0-31,0 32,0 0,0-32,0 32,0 0,0-32,0 63,0-63,0 33,0-33,0 31,0 1,0 0,0 0,0-32,0 32,0-1,0-31,0 32,0-64,0 32,0 32,0-32,0 32,0-64,0 32,0-32,0 32,0 32,0 0,0-32,0 31,0 1,0 0,0-32,0 32,0 0,0-1,0-31,0 32,0-32,0 32,0-1,0-31,0 32,0-32,0 32,0-32,0 32,0 0,0-32,0 31,0-31,0 32,0-32,0 32,0-32,0 31,0 1,0-32,0 32,0-32,0 32,0-32,0 32,0-1,0-31,0 32,0-32,0 32,0-32,0 31,0 1,0-32,0 32,0-32,0 32,0-32,0 32,0-1,0-31,0 32,0-32,0 32,0-32,0 31,0 1,0 0,0-32,0 32,0 0,0-1,0-31,0 32,0-32,0 32,0-1,0-31,0 32,0-32,0 32,0-32,0 32,0 0,0-32,0 31,0-31,0 32,0-32,0 32,0-32,0 31,0 1,0-32,0 32,0-32,0 32,0 0,0-1,0-31,0 32,0-32,0 32,0-1,0-31,0 32,0-32,0 32,0-32,0 64,0-64,0 31,0 2,0-33,0 32,0-1,0-31,0 32,0-32,0 32,0-32,0 32,0 0,0-32,0 31,0-31,0 64,0-64,0 31,0 33,0-32,0 0,0-1,0-31,0 32,0 0,0-1,0-31,0 32,0-32,0 32,0-32,0 32,0 0,0-32,0 31,0 1,0 0,0-32,0 31,0-31,0 32,0-32,0 32,0 0,0-32,0-32,0 0,0 0,0 1,31-1,-31 32,0-32,0 32,0-31,0-1,0 32,0-32,0 32,0-32,0 32,0-32,0 1,0 31,0-32,0 32,0-32,0 32,0-31,0-1,0 32,0-32,0 0,32 0,-32 1,0 31,0-64,0 64,0-31,0 31,0-32,0 0,0-32,0 33,32-34,-1 2,-31-1,0 1,32 31,0 0,-32-31,0 31,0 0,0 32,0-32,0 32,0-31,0-1,0-31,32 31,-32 0,0-32,0 33,0-33,0 33,0-1,0 0,0 0,0-31,0 63,0-32,0 32,0-32,0 32,0-31,0-1,0 32,0-32,0 0,0 0,0 1,0-1,0 0,0-31,0 31,0 0,0-31,0 31,0 0,0 32,0-31,0-1,0 32,0-64,0 64,0-32,0 32,0-31,0-1,0 32,0-32,0-31,0 31,0 0,0-31,0 63,0-32,0-31,0 31,0 0,0 0,0 0,0 1,0-2,0-30,0 31,0 32,0-32,0 32</inkml:trace>
  <inkml:trace contextRef="#ctx0" brushRef="#br0">986 571,'0'32,"0"0,0-32,0 63,0-31,0 0,0 0,0-1,0 1,0-32,0 32,0-64,0 32,0 32,0-1,0-31,0-31,0 31,0-32,0 32,0 32,0-1,0-31,0 64,0-32,0-32,0 32,0-1,0-31,0 32,0-32,0 33,0-33,0 31,0 1,0 0,0 0,0 0,0-1,0 1,0 0,0-1,0 1,0 0,0-32,0 32,0-32,0 32,0-1,0-31,0 32,0-32,0 32,0-32,0 31,0 1,0-32,0 32,0-32,0 32,-32-32,0 0,32 0,-31 0,31 0,-32 0,32 0,0-32,0 0,0 32,0-32,0 32,0-31,0 31,0-32,0 0,0 32,0-31,0-33,0 32,0 0,0 1,0 31,0-32,0 32,0-32,0 1,0-1,0 0,0 0,0 0,0 32,0-31,0 31,0-33,0 1,0 32,0-31,0 31,0-32,0 32,0-32,0 0,0 32,0-32,0 32,0-31,0 31,0-32,0 0,0 32,0-31,0 31,0 0,0-32,0 32,0-32,0 32,0 32,0 0,0-32,0 63,0-63,0 32,0-1,0 1,0 0,0 0,0 0,0 31,0-63,0 33,0-2,0-31,0 32,0 0,0-32,0 32,0-32,0 32,0-1,0 1,0-32,0 32,0-32,0 31,0-31,0 32,0 0,0-32,0 32,0-32,0 32,0-32,0 31,0 1,0 0,0-1,0 1,0 0,0-32,0 32,0 0,0-32,0 31,0-31,0 32,0-32,0 32,0-1,-32-31,32 32,0-32,0 32,0-32,0 32,0 0,0-32,0 31,0-31,-31 0,31 0,0 32,0-32,0 32,0-32,0 31,0-31,0 32,0 0,0-32,0 32,0-32,0 32,0-32,0 31,0 1,0-32,0 32,0-32,0 31,0-31,0 32,0 0,0-32,0 32,0-32,0 0,0 0,0 32,0-32,0 31,0-31,0 32,0-32,0 32,0-1,0-31,0 32,0-32,0 32,0-32,0 32,0 0,0-32,0 31,0-31,0 32,0-32,0 32,0-1,0-31,0 32,0-32,0 32,0-32,0 32,0 0,0-32,0 31,0-31,0 32,0-32,0 32,0-1,0-31,0 32,0-32,0 32,0-32,0 64,0-64,0 31,0-31,0 33,0-33,0 32,0-1,0-31,0 32,0-32,0 32,0-32,0 32,0 0,0-32,0 31,0-31,0 32,0-32,0 32,0-64,0 32,-32 0,32-32,0 1,0-1,0-32,0 64,0-63,0 63,0-32,0 32,0-33,0 33,0-31,0-1,0 0,0 32,0-32,0 32,0-32,0 1,0 31,0-32,0 0,0 1,0-1,0 32,0-64,0 64,0-95,0 63,32 1,-1-65,-31 33,0 31,0 0,0 1,0-1,0 32,0-32,0 32,0-32,0-31,0 63,0-64,0 33,0-1,0 0,0-32,0 64,0-31,0-1,0 0,0 32,0-31,0 31,0-32,0 32,0-32,0 0,0 32,0-32,0 32,0-31,0 31,0-32,0 0,0 32,0-31,0 31,0-32,0 32,0 0,32 0,-32 32,0 31,0-31,0 31,0 1,0-32,0 63,0-95,0 31,0 1,0 32,0-32,0-1,0 33,0-33,0 1,0-32,0 32,0-32,0 32,0-32,0 63,0-63,0 32,0-32,0 32,0-1,0-31,0 32,0-32,0 32,0-32,0 32,0 0,0-32,0 31,0-31,0 32,0 0,0-1,0 1,0-32,0 32,0 0,0-32,0 32,0-32,0 31,0-31,0 32,0 0,0-32,0 31,0-31,0 32,0 0,0 0,0-32,0 32,0-32,0 31,0 2,0-1,0-32,0 31,0 33,0-64,0 32,0 0,0-1,0-31,0-31,0 31,0 31,0 1,0-32,0-32,0 32,0-31,0 31,0 31,0 1,0-32,0 63,0-63,0 32,0-32,0 32,0-32,0 32,0 0,0-32,0 31,0-31,0 64,0-64,0 31,0-31,0 32,0-32,0 32,0 0,0-32,0 32,0-32,0 31,0-31,0 64,0-64,0 31,0-31,-32 0,32 0,-31 0,-1 0,32 0,-33 0,33 0,-32 0,32 0,-32 0,32-31,-31 31,31-32,0 0,0 32,0-31,0 31,0 0,0 0,0 0,0 31,0-31,0 32,0-32,0 32,0-32,0 31,0 1,0-32,0 32,0-32,-32 0,0 0,32 32,-31 0,31-32,-32 0,0 31,32-31,0 0,-64 32,-31-32,-1 32,32-1,-31-31,64 32,-1-32,32 0,63 0,64 0,1 0,63 0,-96 0,-32 0,-63 0,-31 0,-1 0,32 0,0-32,0 1,0 31,0-32,0 32,0-32,0 32,0-31,0-1,0 32,0-32,0 32,0-32,0 32,0-32,0 1,0 31,0-32,0 32,0-32,0 32,0-31,0-1,0-32,0 32,63-31,-31 0,33-33,-65 64,63 1,-63-1,0 0,0 1,0 31,0-32,0 0,0 0,32 32,-32-63,0 63,0-32,0 32,0-33,0 2,0 31,0 0,0-32,0 0,0 32,0 0,0-32,0 32,32 0,-32-32,0 1,0-1,0 32,0 0,0 0,0-32,0 1,0 31,31-32,-31 0,0 0,0 32,0-32,0 1,0-1,0 32,0-63,0 63,0-32,0 0,0 0,0 0,0 1,0-1,0 32,0-32,0 32,0-31,0 31,0-32,0 0,0 32,0-32,0 0,0 1,0-1,0-31,0 63,0-32,0 0,0 0,0 32,0-32,0 32,0-31,0-1,0 32,0-32,0 32,0-31,0 31,0-32,0 0,0 32,0-32,0 32,0-32,0 32,0-31,0 31,0 0,0-32,0 0,0 32,0-31,32 31,-32-64,0 64,0-32,0 0,0 1,0 31,32-32,-32 0,0 32,0-31,0-1,0 32,0-32,0 0,0 32,0-32,32 32,-32-31,0 31,0-32,0 0,0 32,32 0,-1 0,96 0,-30 0,-34 0,0 0,-31 0,-32-31</inkml:trace>
  <inkml:trace contextRef="#ctx0" brushRef="#br0">667 2827,'0'-32,"0"0,0 32,0-32,0 32,32-32,-32 1,0 31,0-32,0 32,0-32,0 32,0-31,0-1,0 32,0-32,0 32,0-32,0 32,0-32,0 1,0 31,0-32,0 0,0 1,0-33,0 64,0-32,0 32,0-32,0 1,0-1,0 32,0-32,0 1,0 31,0-32,0 0,0 32,0-32,0 32,0-32,0 32,0-31,0 31,0-64,0 64,0-31,0 31,0-32,0 0,0 0,0 0,0 1,0-1,0 32,0-32,0 32,0-31,0-1,0 0,0 32,0-32,0 0,0 32,0-31,0 31,0-32,0 32</inkml:trace>
  <inkml:trace contextRef="#ctx0" brushRef="#br0">731 2731,'0'0,"0"0,0 32,0-32,0 32,0-32,0 0,0 32,0-32,0 31</inkml:trace>
  <inkml:trace contextRef="#ctx0" brushRef="#br0">636 1588,'0'0,"31"0,-31 0,0 0,0 32,0-32,0 32,0-32,0 31,0-31,0 32,0 0,0 0,0-32,0 63,0-63,0 32,0-32,0 32,0-32,0 31,0 1,0-32,0 32,0-32,0 32,0-32,0 32,0-1,0-31,0 32,0-32,0 0,0 32,0-32,0 0,0 0,0 0,0 31,0-31,0 0,0 0,0 32,0-32,0 32,0-32,0 32,0-32,0 0,0 32,0-32,0 31,0-31,-31 0,31-31,0-1,0 32,0-32,0 32,0-32,0 0,0 1,0 31,0-32,0 32,0-32,0 1,0 31,0-32,0 32,0-32,0 0,0 0,0 32,0-31,0 31,0-32,0 0,0 32,0-31,0 31,0-32,0 32,0-32,0 0,0 32,0-32,0 32,0-31,0 31,31-64,-31 64,32-31,-32 31,0 0,32 0,-32 0,0 31,0-31,0 32,0-32,0 32,0-1,0 1,0-32,0 64,0-1,0 1</inkml:trace>
  <inkml:trace contextRef="#ctx0" brushRef="#br0">636 4193,'0'0,"31"-64,-31 64,32-63,0 31,-32 0,0 32,0-32,0 1,0 31,0-32,0 32,0-32,0 32,0 0,0 32,0 0,0-1,0 1,0 32,0-64,0 32,0-1,0 1,0-32,0 32,0-32,0 31,0-31,0-31,0-1,0 32,0-32,0-31,0 31,0 0,0 0,0 32,0-63,0 63,0-32,0 32,0-63,0 63,0-32,0 0,0 32,0-32,0 1,0 31,0 0,0-32,0 0,0 32,0-31,0 31,0-32,0 32,0-32,0 0,0 32,0-32,0 32,0-31,0 31,0-32,0-1,0 33,0-31,0 31,0-32,0 0,0 32,0-32,0 32,0-63,0 63,0-32,0 32,0-63,0 63,0-32,0 32,0-32,0 0,0 32,0-32,0 32,0-31,0-1,0 32,0 0,0-32,0 32,0-31,0-1,0 32,0-32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CCFFFF"/>
      <inkml:brushProperty name="fitToCurve" value="1"/>
    </inkml:brush>
  </inkml:definitions>
  <inkml:trace contextRef="#ctx0" brushRef="#br0">980 64</inkml:trace>
  <inkml:trace contextRef="#ctx0" brushRef="#br0">980 32</inkml:trace>
  <inkml:trace contextRef="#ctx0" brushRef="#br0">886 64</inkml:trace>
  <inkml:trace contextRef="#ctx0" brushRef="#br0">1044 0,'-32'0,"0"0,32 0,0 0,-32 0</inkml:trace>
  <inkml:trace contextRef="#ctx0" brushRef="#br0">854 127,'-32'0,"32"0,-31 0,-1 0,32 32,-32-32,0 0,0 0,32 0,-30 0,-2 31,0-31,32 0,-31 32,-1-32,0 0,0 0,0 0,-30 0,-1 0,63 0,0 0,-64 0,64 0,-32 0</inkml:trace>
  <inkml:trace contextRef="#ctx0" brushRef="#br0">189 254,'0'0,"-32"0,2 0,30 0,0 0,-32 0,32 0,-32 32,1-32,31 0</inkml:trace>
  <inkml:trace contextRef="#ctx0" brushRef="#br0">127 254,'0'0,"-32"0,0 0,32 0,0 0,-31 0,-1 0,32 0</inkml:trace>
  <inkml:trace contextRef="#ctx0" brushRef="#br0">221 254,'-32'0,"0"0,32 0,0 0,-30 0,-2 0,0 32,32-32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CCFFFF"/>
      <inkml:brushProperty name="fitToCurve" value="1"/>
    </inkml:brush>
  </inkml:definitions>
  <inkml:trace contextRef="#ctx0" brushRef="#br0">475 159</inkml:trace>
  <inkml:trace contextRef="#ctx0" brushRef="#br0">380 223</inkml:trace>
  <inkml:trace contextRef="#ctx0" brushRef="#br0">475 159</inkml:trace>
  <inkml:trace contextRef="#ctx0" brushRef="#br0">539 159</inkml:trace>
  <inkml:trace contextRef="#ctx0" brushRef="#br0">507 159,'-32'0,"32"0,-31 0,31 0,-32 0</inkml:trace>
  <inkml:trace contextRef="#ctx0" brushRef="#br0">412 159,'0'0,"32"0,-32 0,31 0,-31 0,32 0,-32-31,0 31,32 0,-32 0,32 0,-32-33</inkml:trace>
  <inkml:trace contextRef="#ctx0" brushRef="#br0">571 95,'-32'0,"0"0,32 0,-32 0,32 0</inkml:trace>
  <inkml:trace contextRef="#ctx0" brushRef="#br0">475 287</inkml:trace>
  <inkml:trace contextRef="#ctx0" brushRef="#br0">634 287</inkml:trace>
  <inkml:trace contextRef="#ctx0" brushRef="#br0">634 255,'0'0,"32"0,-32 0,32 0,-32 0,31 0,-31 0,0 32,0 0,0-32,0 32,0 0,0-1</inkml:trace>
  <inkml:trace contextRef="#ctx0" brushRef="#br0">666 128</inkml:trace>
  <inkml:trace contextRef="#ctx0" brushRef="#br0">698 63,'0'0,"31"0,-31 0,32 0</inkml:trace>
  <inkml:trace contextRef="#ctx0" brushRef="#br0">857 95</inkml:trace>
  <inkml:trace contextRef="#ctx0" brushRef="#br0">888 95</inkml:trace>
  <inkml:trace contextRef="#ctx0" brushRef="#br0">729 63</inkml:trace>
  <inkml:trace contextRef="#ctx0" brushRef="#br0">825 95</inkml:trace>
  <inkml:trace contextRef="#ctx0" brushRef="#br0">729 63</inkml:trace>
  <inkml:trace contextRef="#ctx0" brushRef="#br0">1205 159</inkml:trace>
  <inkml:trace contextRef="#ctx0" brushRef="#br0">1173 159</inkml:trace>
  <inkml:trace contextRef="#ctx0" brushRef="#br0">1141 159,'-31'0,"-1"0,32 0,-32 0,32 0,-32 0,32 0,0 0,-32 0,1 0,31 0,-32 0,32 0</inkml:trace>
  <inkml:trace contextRef="#ctx0" brushRef="#br0">1236 191,'0'0,"32"0,-32 0,32 0,-32 0,32 0,-32 0,32 0,-1 0,-31 0,32 0,-32 0,32 0,-32 0,0 0,0 0,0 0,31 0,-31 0,0 0,31 0,-31 0,0 0,0 0,0 32,0-32,32 0,-32 0,0 0,0 0,32 0,-32 0,32 0,-32 0,31 0,-31 0,0 0,0 0,0 0,32 0,-32 0,0 0,0 0,32 0,-32 0,0 0,0 0,31 0,-31 0,0 32,32-32,-32 0,0 0,32 0,-32 0,0 0</inkml:trace>
  <inkml:trace contextRef="#ctx0" brushRef="#br0">951 159</inkml:trace>
  <inkml:trace contextRef="#ctx0" brushRef="#br0">951 159,'31'0,"-31"0,32 0,-32 0</inkml:trace>
  <inkml:trace contextRef="#ctx0" brushRef="#br0">982 159,'0'0,"32"0,-32 0</inkml:trace>
  <inkml:trace contextRef="#ctx0" brushRef="#br0">475 0,'0'32,"-63"-1,63 1,-32 1,1-33,31 0,-95 63,0-31,32 0,-1 0,32-32</inkml:trace>
  <inkml:trace contextRef="#ctx0" brushRef="#br0">507 0,'32'0</inkml:trace>
  <inkml:trace contextRef="#ctx0" brushRef="#br0">475 0,'0'0,"0"32,0-32,0 0,0-32</inkml:trace>
  <inkml:trace contextRef="#ctx0" brushRef="#br0">475 0,'0'0,"0"32,-31-1,31-31,0 32,0 1,-32-33,0 0,32-33,0 1,0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C0C0C0"/>
      <inkml:brushProperty name="fitToCurve" value="1"/>
    </inkml:brush>
  </inkml:definitions>
  <inkml:trace contextRef="#ctx0" brushRef="#br0">603 91,'0'0,"32"0,-32 0,31 0,-31 0,32 0,-32 0,0 0,32 0,-32 0,32 0,-32 0,64 0,0 0,31 0,0 0,-31 0,-64 0,31 0,-31 0,32 0,64 0,-33 0,0 0,33 0,-33 0,1 0,-33 0,1 0,0 0,-32 0,32 0,-32 0,32 0,-1 0,-31-26,0 26,32 0,-32 0,32 0,-1 0,1 0,-32 0,32 0,-32 0,32 0,-32 0,32 0,-1 0,-31 0,32 0,0 0,-32 0,31 0,1 0,-32 0,32 0,-32 0,32 0,-32 0,32 0,-1 0,1 0,0 0,32 0,0 0,-32 0,-1 0,1 0,-32 0,32 0,-32 0,31 0,1 0,-32 0,32 0,-32 0,32 0,-32 0,32 0,-1 0,-31 0,32 0,-32 0,0 0,32 0,-32 0,31 0,-31 0</inkml:trace>
  <inkml:trace contextRef="#ctx0" brushRef="#br0">3240 118,'-32'0,"1"0,31 0,-32 0,32 0,-32 0,32 0,-31 0,-1 0,32 0,-32 0,32 0,0-27,-32 27,0 0,32 0,-31 0,31 0,-32 0,32 0,-32 0,1 0,31 0,-32 0,32 0,-32 0,32 0,-32 0,0 0,32 0,-31 0,31 0,-32 0,32 0,-32 0,1 0,31 0,-32 0,32 0,-32 0,32 0,-32 0,0 0,32 0,-32 0,32 0,-32 0,32 0,-32 0,32 0,-31 0,-1 0,32 0,-32 0,32 0,-32 0,32 0,-32 0,1 0,31 0,-32 0,0 0,32 0,-31 0,31 0,-32 0,32 0,-32 0,0 0,32 0,-32 0,32 0,-31 0,31 0,-32 0,0 0,32 0,-31 0,31 0,-32 0,32 0,-32 0,0 0,32 0,-32 0,-31 0,0 0,63 0,-32 0,0 0,32 0,-32 0,-31 0,-32 0,31 0,0 0,1 0,31 0,1 0,31 0,-32 0,0 0,-32 0,-31 0,31 0,0 0,64 0,-63 0,63 0,-32 0,-31 0,63 0,-64 0,32 0,32 0</inkml:trace>
  <inkml:trace contextRef="#ctx0" brushRef="#br0">508 118,'0'0,"32"0,-32 0,31 0,-31 0,0 0,0 0,32 0,-32 0,32 0,-32 0,0 0</inkml:trace>
  <inkml:trace contextRef="#ctx0" brushRef="#br0">666 118</inkml:trace>
  <inkml:trace contextRef="#ctx0" brushRef="#br0">858 118</inkml:trace>
  <inkml:trace contextRef="#ctx0" brushRef="#br0">985 91</inkml:trace>
  <inkml:trace contextRef="#ctx0" brushRef="#br0">1207 91</inkml:trace>
  <inkml:trace contextRef="#ctx0" brushRef="#br0">1207 38,'-32'0,"1"0,31 0,-32 0,-31 0,31 0,0 0,0 0,32 0,-32 0,1 0,31 0,-32 0,32 0,-32 0,32 0,-32 0,0 0,0 0,32 0,-32 0</inkml:trace>
  <inkml:trace contextRef="#ctx0" brushRef="#br0">2891 38,'0'0,"-32"0,32-26,-31 26,-1 0,32 0,-32 0,32 0,-64 0,33 0,-1 0,0 0,32 0,-31 0,31 0,-32 0,-32 0,-32 0,33 0,31 0,-32 0,1 0,63 0,-32 0,32 0,-63 0,-1 0,0 0,-31 0,64 0,-1 0,32 0,-32 0,-32 0,33 0,-1 0,-31 0,63 0,-32 0,0 0,0 0,-31 0,31 0,-31 0,-1 0,32 0,32 0,-32 0,1 0,-1 0,-31 0,63 0,-32 0,32 0,-32 0,32 26,-32-26,0 0,1 0,31 0,0 0,-64 0,64 0,0 0,-32 0,0 0,32 0,-32 27,32-27,0 0,-32 0,0 0,32 0,-31 0,31 0,-32 0,32 0,-32 0,1 0,31 0,0 0,-32 0,0 0,32 0,-32 0,0 0,32 0,0 0,-31 0,31 0,-32 0,0 0,32 0,-31 0,-1 0,32 0,-32 0,32 0,0 26,-32-26,0 0,32 0,-31 0,-1 0,32 0,-32 27,32-27,-63 27,63-27</inkml:trace>
  <inkml:trace contextRef="#ctx0" brushRef="#br0">508 118,'0'0,"32"0,-32 0,31 0,-31 0,32 0,-32 0,63 0,1 0,-32 0,0 0,-32-27,32 27,0-26,0 26,-32 0,31 0,-31 0,32 0,0 0,0 0,-32 0,32 0,-1 0,33 0,-64 0,31 0,1 0,-32 0,32 0,-32 0,64 0,-33 0,1 0,0 0</inkml:trace>
  <inkml:trace contextRef="#ctx0" brushRef="#br0">1271 65,'0'0</inkml:trace>
  <inkml:trace contextRef="#ctx0" brushRef="#br0">1303 65,'-32'0,"0"0,32 0,0-27,-32 27,0 0,32 0,-31 0,31 0,0 0,-32 0,32 0,-32 0,1 0,31 0,0 27,-32-27,32 0,-32 0,0 0,32 0,-32 0,32 0,32 0,-32 0,0 0,32 0,-32 0,0 26,0-26</inkml:trace>
  <inkml:trace contextRef="#ctx0" brushRef="#br0">985 91,'-32'0,"0"0,32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C0C0C0"/>
      <inkml:brushProperty name="fitToCurve" value="1"/>
    </inkml:brush>
  </inkml:definitions>
  <inkml:trace contextRef="#ctx0" brushRef="#br0">127 65</inkml:trace>
  <inkml:trace contextRef="#ctx0" brushRef="#br0">96 65</inkml:trace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CCFFFF"/>
      <inkml:brushProperty name="fitToCurve" value="1"/>
    </inkml:brush>
  </inkml:definitions>
  <inkml:trace contextRef="#ctx0" brushRef="#br0">64 317,'0'0,"-32"0,32 0,-32 0</inkml:trace>
  <inkml:trace contextRef="#ctx0" brushRef="#br0">476 192,'0'0,"32"0,-32 0,32 0,-32 0,31 0,-31 0,31 0,1 0,31 0,-31 0,-32-32,32 32,0 0,0-31,-1 31,1 0,31-31,-31 31,-32-31,32 31,0-32,0 32,-32-31,0 31,31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CCFFFF"/>
      <inkml:brushProperty name="fitToCurve" value="1"/>
    </inkml:brush>
  </inkml:definitions>
  <inkml:trace contextRef="#ctx0" brushRef="#br0">0 32,'0'0,"32"0,-32 0,33 0,-33 0,32 0,-32 0,31 0,2 0,-33 0,0 0,32 0,-32 0,0 0,0 0,0 0,0 0</inkml:trace>
  <inkml:trace contextRef="#ctx0" brushRef="#br0">97 32</inkml:trace>
  <inkml:trace contextRef="#ctx0" brushRef="#br0">97 32,'-32'0,"32"0,-33-32,33 32,0 0,33 0,-33 0,0 0,0 0,0 0,0 0,0 32,0-32,32 0,-32 0,0 32,0-32,31 0,-31 0,0 0,33 0,-33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2T09:42:26"/>
    </inkml:context>
    <inkml:brush xml:id="br0">
      <inkml:brushProperty name="width" value="0.09701" units="cm"/>
      <inkml:brushProperty name="height" value="0.09701" units="cm"/>
      <inkml:brushProperty name="color" value="#666699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003366"/>
      <inkml:brushProperty name="fitToCurve" value="1"/>
    </inkml:brush>
  </inkml:definitions>
  <inkml:trace contextRef="#ctx0" brushRef="#br0">287 384</inkml:trace>
  <inkml:trace contextRef="#ctx0" brushRef="#br0">255 448</inkml:trace>
  <inkml:trace contextRef="#ctx0" brushRef="#br0">223 448,'0'0,"32"0,-32 0,32 0,-32 0</inkml:trace>
  <inkml:trace contextRef="#ctx0" brushRef="#br0">319 448</inkml:trace>
  <inkml:trace contextRef="#ctx0" brushRef="#br0">223 448</inkml:trace>
  <inkml:trace contextRef="#ctx0" brushRef="#br0">511 480</inkml:trace>
  <inkml:trace contextRef="#ctx0" brushRef="#br0">31 64,'32'0,"-32"0,33 0,-33 0,0 0,0 0,31 0,-31 0,0 0,32 0,-32 0,0 33,0-33,0 0,0 32,0-32,0 0,0 31,0-31,0 0,0 0,0 32,0-32,0 0,0 0,0 0,0 0,0 0,0 0,0 0,0 32</inkml:trace>
  <inkml:trace contextRef="#ctx0" brushRef="#br1">0 0</inkml:trace>
  <inkml:trace contextRef="#ctx0" brushRef="#br1">96 97,'0'0,"31"0,-31 0,0 0,0 0,0 32,0-32,0 0,0 0,32 0,-32 0,0 0,0 31,0-31,0 0,32 0,-32 0,0 0,0 32,0-32,0 0,0 0,0 32,0-32,0 32,0-32,0 0,0 0,0 32,0-32,0 32,0-32,0 32,0 0,0-32,0 32,0-32,0 32</inkml:trace>
  <inkml:trace contextRef="#ctx0" brushRef="#br1">127 416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57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smtClean="0">
                <a:latin typeface="Comic Sans MS" panose="030F0702030302020204" pitchFamily="66" charset="0"/>
              </a:rPr>
              <a:t>‹#›</a:t>
            </a:fld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8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22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60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6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7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13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43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45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8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3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1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25.jpe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customXml" Target="../ink/ink4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image" Target="../media/image24.jpe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30.png"/><Relationship Id="rId24" Type="http://schemas.openxmlformats.org/officeDocument/2006/relationships/customXml" Target="../ink/ink10.xml"/><Relationship Id="rId5" Type="http://schemas.openxmlformats.org/officeDocument/2006/relationships/image" Target="../media/image27.jpe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customXml" Target="../ink/ink3.xml"/><Relationship Id="rId19" Type="http://schemas.openxmlformats.org/officeDocument/2006/relationships/image" Target="../media/image34.png"/><Relationship Id="rId4" Type="http://schemas.openxmlformats.org/officeDocument/2006/relationships/image" Target="../media/image26.jpeg"/><Relationship Id="rId9" Type="http://schemas.openxmlformats.org/officeDocument/2006/relationships/image" Target="../media/image2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5"/>
          <p:cNvSpPr/>
          <p:nvPr/>
        </p:nvSpPr>
        <p:spPr>
          <a:xfrm>
            <a:off x="4495800" y="7391400"/>
            <a:ext cx="68580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sz="3200" u="sng" dirty="0">
              <a:latin typeface="VNtimes New Roman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1638300" y="838200"/>
            <a:ext cx="58674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14" descr="5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429002"/>
            <a:ext cx="2012674" cy="1654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8" name="Group 22"/>
          <p:cNvGrpSpPr/>
          <p:nvPr/>
        </p:nvGrpSpPr>
        <p:grpSpPr>
          <a:xfrm>
            <a:off x="3124200" y="3429000"/>
            <a:ext cx="2012674" cy="1640519"/>
            <a:chOff x="288" y="960"/>
            <a:chExt cx="2160" cy="3024"/>
          </a:xfrm>
        </p:grpSpPr>
        <p:pic>
          <p:nvPicPr>
            <p:cNvPr id="9" name="Picture 11" descr="maichieuthuy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" y="960"/>
              <a:ext cx="2160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Rectangle 15"/>
            <p:cNvSpPr/>
            <p:nvPr/>
          </p:nvSpPr>
          <p:spPr>
            <a:xfrm>
              <a:off x="288" y="960"/>
              <a:ext cx="2160" cy="3024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685800" y="3429001"/>
            <a:ext cx="2057400" cy="1654502"/>
            <a:chOff x="2976" y="1104"/>
            <a:chExt cx="2208" cy="1839"/>
          </a:xfrm>
        </p:grpSpPr>
        <p:pic>
          <p:nvPicPr>
            <p:cNvPr id="12" name="Picture 13" descr="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6" y="1104"/>
              <a:ext cx="2208" cy="18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Rectangle 19"/>
            <p:cNvSpPr/>
            <p:nvPr/>
          </p:nvSpPr>
          <p:spPr>
            <a:xfrm>
              <a:off x="2976" y="1104"/>
              <a:ext cx="2208" cy="177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trí bằng hoạ tiết hoa, lá, con vật, phong cảnh hoặc bằng các mảng m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99346" name="Picture 18" descr="chau r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3124200" cy="2366963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202"/>
          <p:cNvGrpSpPr/>
          <p:nvPr/>
        </p:nvGrpSpPr>
        <p:grpSpPr>
          <a:xfrm>
            <a:off x="990600" y="4343400"/>
            <a:ext cx="2667000" cy="2362200"/>
            <a:chOff x="2640" y="2640"/>
            <a:chExt cx="1536" cy="1488"/>
          </a:xfrm>
        </p:grpSpPr>
        <p:pic>
          <p:nvPicPr>
            <p:cNvPr id="11298" name="Picture 203" descr="100_1539"/>
            <p:cNvPicPr>
              <a:picLocks noChangeAspect="1"/>
            </p:cNvPicPr>
            <p:nvPr/>
          </p:nvPicPr>
          <p:blipFill>
            <a:blip r:embed="rId3">
              <a:lum contrast="60000"/>
            </a:blip>
            <a:srcRect l="25557" t="34073" r="39302" b="23337"/>
            <a:stretch>
              <a:fillRect/>
            </a:stretch>
          </p:blipFill>
          <p:spPr>
            <a:xfrm>
              <a:off x="2640" y="2640"/>
              <a:ext cx="1536" cy="1488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1299" name="Rectangle 204"/>
            <p:cNvSpPr/>
            <p:nvPr/>
          </p:nvSpPr>
          <p:spPr>
            <a:xfrm>
              <a:off x="2640" y="2640"/>
              <a:ext cx="1536" cy="1478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3" name="Group 299"/>
          <p:cNvGrpSpPr/>
          <p:nvPr/>
        </p:nvGrpSpPr>
        <p:grpSpPr>
          <a:xfrm>
            <a:off x="4876800" y="3581400"/>
            <a:ext cx="3746500" cy="3448050"/>
            <a:chOff x="2256" y="816"/>
            <a:chExt cx="2360" cy="2172"/>
          </a:xfrm>
        </p:grpSpPr>
        <p:grpSp>
          <p:nvGrpSpPr>
            <p:cNvPr id="11282" name="Group 300"/>
            <p:cNvGrpSpPr/>
            <p:nvPr/>
          </p:nvGrpSpPr>
          <p:grpSpPr>
            <a:xfrm>
              <a:off x="2256" y="816"/>
              <a:ext cx="2360" cy="2172"/>
              <a:chOff x="2544" y="768"/>
              <a:chExt cx="2360" cy="2172"/>
            </a:xfrm>
          </p:grpSpPr>
          <p:grpSp>
            <p:nvGrpSpPr>
              <p:cNvPr id="11283" name="Group 301"/>
              <p:cNvGrpSpPr/>
              <p:nvPr/>
            </p:nvGrpSpPr>
            <p:grpSpPr>
              <a:xfrm>
                <a:off x="2544" y="768"/>
                <a:ext cx="2360" cy="2172"/>
                <a:chOff x="-8" y="1428"/>
                <a:chExt cx="2360" cy="2172"/>
              </a:xfrm>
            </p:grpSpPr>
            <p:grpSp>
              <p:nvGrpSpPr>
                <p:cNvPr id="11287" name="Group 302"/>
                <p:cNvGrpSpPr/>
                <p:nvPr/>
              </p:nvGrpSpPr>
              <p:grpSpPr>
                <a:xfrm>
                  <a:off x="-8" y="1428"/>
                  <a:ext cx="2360" cy="2172"/>
                  <a:chOff x="-8" y="1428"/>
                  <a:chExt cx="2360" cy="2172"/>
                </a:xfrm>
              </p:grpSpPr>
              <p:grpSp>
                <p:nvGrpSpPr>
                  <p:cNvPr id="11289" name="Group 303"/>
                  <p:cNvGrpSpPr/>
                  <p:nvPr/>
                </p:nvGrpSpPr>
                <p:grpSpPr>
                  <a:xfrm>
                    <a:off x="-8" y="1428"/>
                    <a:ext cx="2360" cy="2172"/>
                    <a:chOff x="-8" y="1428"/>
                    <a:chExt cx="2360" cy="2172"/>
                  </a:xfrm>
                </p:grpSpPr>
                <p:pic>
                  <p:nvPicPr>
                    <p:cNvPr id="11291" name="Picture 304" descr="IMG_1238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 l="18410" t="57741" r="24687" b="7114"/>
                    <a:stretch>
                      <a:fillRect/>
                    </a:stretch>
                  </p:blipFill>
                  <p:spPr>
                    <a:xfrm>
                      <a:off x="101" y="1776"/>
                      <a:ext cx="1966" cy="1576"/>
                    </a:xfrm>
                    <a:prstGeom prst="rect">
                      <a:avLst/>
                    </a:pr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pic>
                <p:sp>
                  <p:nvSpPr>
                    <p:cNvPr id="11292" name="Freeform 305"/>
                    <p:cNvSpPr/>
                    <p:nvPr/>
                  </p:nvSpPr>
                  <p:spPr>
                    <a:xfrm>
                      <a:off x="-8" y="1473"/>
                      <a:ext cx="940" cy="2127"/>
                    </a:xfrm>
                    <a:custGeom>
                      <a:avLst/>
                      <a:gdLst>
                        <a:gd name="txL" fmla="*/ 0 w 1240"/>
                        <a:gd name="txT" fmla="*/ 0 h 2880"/>
                        <a:gd name="txR" fmla="*/ 1240 w 1240"/>
                        <a:gd name="txB" fmla="*/ 2880 h 2880"/>
                      </a:gdLst>
                      <a:ahLst/>
                      <a:cxnLst>
                        <a:cxn ang="0">
                          <a:pos x="158" y="193"/>
                        </a:cxn>
                        <a:cxn ang="0">
                          <a:pos x="193" y="450"/>
                        </a:cxn>
                        <a:cxn ang="0">
                          <a:pos x="288" y="592"/>
                        </a:cxn>
                        <a:cxn ang="0">
                          <a:pos x="319" y="621"/>
                        </a:cxn>
                        <a:cxn ang="0">
                          <a:pos x="272" y="721"/>
                        </a:cxn>
                        <a:cxn ang="0">
                          <a:pos x="256" y="750"/>
                        </a:cxn>
                        <a:cxn ang="0">
                          <a:pos x="34" y="750"/>
                        </a:cxn>
                        <a:cxn ang="0">
                          <a:pos x="50" y="107"/>
                        </a:cxn>
                        <a:cxn ang="0">
                          <a:pos x="303" y="107"/>
                        </a:cxn>
                        <a:cxn ang="0">
                          <a:pos x="396" y="131"/>
                        </a:cxn>
                        <a:cxn ang="0">
                          <a:pos x="222" y="154"/>
                        </a:cxn>
                        <a:cxn ang="0">
                          <a:pos x="174" y="168"/>
                        </a:cxn>
                        <a:cxn ang="0">
                          <a:pos x="158" y="193"/>
                        </a:cxn>
                      </a:cxnLst>
                      <a:rect l="txL" t="txT" r="txR" b="txB"/>
                      <a:pathLst>
                        <a:path w="1240" h="2880">
                          <a:moveTo>
                            <a:pt x="476" y="650"/>
                          </a:moveTo>
                          <a:cubicBezTo>
                            <a:pt x="487" y="812"/>
                            <a:pt x="518" y="1288"/>
                            <a:pt x="584" y="1512"/>
                          </a:cubicBezTo>
                          <a:cubicBezTo>
                            <a:pt x="650" y="1736"/>
                            <a:pt x="808" y="1896"/>
                            <a:pt x="872" y="1992"/>
                          </a:cubicBezTo>
                          <a:cubicBezTo>
                            <a:pt x="936" y="2088"/>
                            <a:pt x="976" y="2016"/>
                            <a:pt x="968" y="2088"/>
                          </a:cubicBezTo>
                          <a:cubicBezTo>
                            <a:pt x="960" y="2160"/>
                            <a:pt x="856" y="2352"/>
                            <a:pt x="824" y="2424"/>
                          </a:cubicBezTo>
                          <a:cubicBezTo>
                            <a:pt x="792" y="2496"/>
                            <a:pt x="896" y="2504"/>
                            <a:pt x="776" y="2520"/>
                          </a:cubicBezTo>
                          <a:cubicBezTo>
                            <a:pt x="656" y="2536"/>
                            <a:pt x="208" y="2880"/>
                            <a:pt x="104" y="2520"/>
                          </a:cubicBezTo>
                          <a:cubicBezTo>
                            <a:pt x="0" y="2160"/>
                            <a:pt x="16" y="720"/>
                            <a:pt x="152" y="360"/>
                          </a:cubicBezTo>
                          <a:cubicBezTo>
                            <a:pt x="288" y="0"/>
                            <a:pt x="746" y="347"/>
                            <a:pt x="920" y="360"/>
                          </a:cubicBezTo>
                          <a:cubicBezTo>
                            <a:pt x="1094" y="373"/>
                            <a:pt x="1240" y="415"/>
                            <a:pt x="1199" y="441"/>
                          </a:cubicBezTo>
                          <a:cubicBezTo>
                            <a:pt x="1158" y="467"/>
                            <a:pt x="784" y="495"/>
                            <a:pt x="672" y="515"/>
                          </a:cubicBezTo>
                          <a:cubicBezTo>
                            <a:pt x="560" y="535"/>
                            <a:pt x="558" y="542"/>
                            <a:pt x="525" y="564"/>
                          </a:cubicBezTo>
                          <a:cubicBezTo>
                            <a:pt x="492" y="586"/>
                            <a:pt x="486" y="632"/>
                            <a:pt x="476" y="65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FFFF">
                            <a:alpha val="100000"/>
                          </a:srgbClr>
                        </a:gs>
                        <a:gs pos="100000">
                          <a:srgbClr val="F0FFFF">
                            <a:alpha val="100000"/>
                          </a:srgb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3" name="Freeform 306"/>
                    <p:cNvSpPr/>
                    <p:nvPr/>
                  </p:nvSpPr>
                  <p:spPr>
                    <a:xfrm>
                      <a:off x="125" y="1428"/>
                      <a:ext cx="2227" cy="2038"/>
                    </a:xfrm>
                    <a:custGeom>
                      <a:avLst/>
                      <a:gdLst>
                        <a:gd name="txL" fmla="*/ 0 w 2936"/>
                        <a:gd name="txT" fmla="*/ 0 h 2760"/>
                        <a:gd name="txR" fmla="*/ 2936 w 2936"/>
                        <a:gd name="txB" fmla="*/ 2760 h 2760"/>
                      </a:gdLst>
                      <a:ahLst/>
                      <a:cxnLst>
                        <a:cxn ang="0">
                          <a:pos x="85" y="78"/>
                        </a:cxn>
                        <a:cxn ang="0">
                          <a:pos x="847" y="78"/>
                        </a:cxn>
                        <a:cxn ang="0">
                          <a:pos x="831" y="549"/>
                        </a:cxn>
                        <a:cxn ang="0">
                          <a:pos x="831" y="792"/>
                        </a:cxn>
                        <a:cxn ang="0">
                          <a:pos x="625" y="721"/>
                        </a:cxn>
                        <a:cxn ang="0">
                          <a:pos x="609" y="664"/>
                        </a:cxn>
                        <a:cxn ang="0">
                          <a:pos x="593" y="635"/>
                        </a:cxn>
                        <a:cxn ang="0">
                          <a:pos x="657" y="564"/>
                        </a:cxn>
                        <a:cxn ang="0">
                          <a:pos x="708" y="462"/>
                        </a:cxn>
                        <a:cxn ang="0">
                          <a:pos x="737" y="221"/>
                        </a:cxn>
                        <a:cxn ang="0">
                          <a:pos x="724" y="185"/>
                        </a:cxn>
                        <a:cxn ang="0">
                          <a:pos x="689" y="178"/>
                        </a:cxn>
                        <a:cxn ang="0">
                          <a:pos x="526" y="157"/>
                        </a:cxn>
                        <a:cxn ang="0">
                          <a:pos x="339" y="150"/>
                        </a:cxn>
                        <a:cxn ang="0">
                          <a:pos x="85" y="78"/>
                        </a:cxn>
                      </a:cxnLst>
                      <a:rect l="txL" t="txT" r="txR" b="txB"/>
                      <a:pathLst>
                        <a:path w="2936" h="2760">
                          <a:moveTo>
                            <a:pt x="256" y="264"/>
                          </a:moveTo>
                          <a:cubicBezTo>
                            <a:pt x="512" y="224"/>
                            <a:pt x="2184" y="0"/>
                            <a:pt x="2560" y="264"/>
                          </a:cubicBezTo>
                          <a:cubicBezTo>
                            <a:pt x="2936" y="528"/>
                            <a:pt x="2520" y="1448"/>
                            <a:pt x="2512" y="1848"/>
                          </a:cubicBezTo>
                          <a:cubicBezTo>
                            <a:pt x="2504" y="2248"/>
                            <a:pt x="2616" y="2568"/>
                            <a:pt x="2512" y="2664"/>
                          </a:cubicBezTo>
                          <a:cubicBezTo>
                            <a:pt x="2408" y="2760"/>
                            <a:pt x="2000" y="2496"/>
                            <a:pt x="1888" y="2424"/>
                          </a:cubicBezTo>
                          <a:cubicBezTo>
                            <a:pt x="1776" y="2352"/>
                            <a:pt x="1856" y="2280"/>
                            <a:pt x="1840" y="2232"/>
                          </a:cubicBezTo>
                          <a:cubicBezTo>
                            <a:pt x="1824" y="2184"/>
                            <a:pt x="1768" y="2192"/>
                            <a:pt x="1792" y="2136"/>
                          </a:cubicBezTo>
                          <a:cubicBezTo>
                            <a:pt x="1816" y="2080"/>
                            <a:pt x="1926" y="1993"/>
                            <a:pt x="1984" y="1896"/>
                          </a:cubicBezTo>
                          <a:cubicBezTo>
                            <a:pt x="2042" y="1799"/>
                            <a:pt x="2098" y="1747"/>
                            <a:pt x="2138" y="1555"/>
                          </a:cubicBezTo>
                          <a:cubicBezTo>
                            <a:pt x="2178" y="1363"/>
                            <a:pt x="2216" y="899"/>
                            <a:pt x="2224" y="744"/>
                          </a:cubicBezTo>
                          <a:cubicBezTo>
                            <a:pt x="2232" y="589"/>
                            <a:pt x="2211" y="647"/>
                            <a:pt x="2187" y="623"/>
                          </a:cubicBezTo>
                          <a:cubicBezTo>
                            <a:pt x="2163" y="599"/>
                            <a:pt x="2180" y="616"/>
                            <a:pt x="2080" y="600"/>
                          </a:cubicBezTo>
                          <a:cubicBezTo>
                            <a:pt x="1980" y="584"/>
                            <a:pt x="1763" y="541"/>
                            <a:pt x="1587" y="525"/>
                          </a:cubicBezTo>
                          <a:cubicBezTo>
                            <a:pt x="1411" y="509"/>
                            <a:pt x="1246" y="547"/>
                            <a:pt x="1024" y="504"/>
                          </a:cubicBezTo>
                          <a:cubicBezTo>
                            <a:pt x="802" y="461"/>
                            <a:pt x="0" y="304"/>
                            <a:pt x="256" y="264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FFFF">
                            <a:alpha val="100000"/>
                          </a:srgbClr>
                        </a:gs>
                        <a:gs pos="50000">
                          <a:srgbClr val="F7FFFF">
                            <a:alpha val="100000"/>
                          </a:srgbClr>
                        </a:gs>
                        <a:gs pos="100000">
                          <a:srgbClr val="CCFFFF">
                            <a:alpha val="100000"/>
                          </a:srgb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4" name="Freeform 307"/>
                    <p:cNvSpPr/>
                    <p:nvPr/>
                  </p:nvSpPr>
                  <p:spPr>
                    <a:xfrm>
                      <a:off x="20" y="3026"/>
                      <a:ext cx="2013" cy="461"/>
                    </a:xfrm>
                    <a:custGeom>
                      <a:avLst/>
                      <a:gdLst>
                        <a:gd name="txL" fmla="*/ 0 w 2013"/>
                        <a:gd name="txT" fmla="*/ 0 h 461"/>
                        <a:gd name="txR" fmla="*/ 2013 w 2013"/>
                        <a:gd name="txB" fmla="*/ 461 h 461"/>
                      </a:gdLst>
                      <a:ahLst/>
                      <a:cxnLst>
                        <a:cxn ang="0">
                          <a:pos x="734" y="60"/>
                        </a:cxn>
                        <a:cxn ang="0">
                          <a:pos x="638" y="46"/>
                        </a:cxn>
                        <a:cxn ang="0">
                          <a:pos x="871" y="73"/>
                        </a:cxn>
                        <a:cxn ang="0">
                          <a:pos x="1091" y="73"/>
                        </a:cxn>
                        <a:cxn ang="0">
                          <a:pos x="1310" y="73"/>
                        </a:cxn>
                        <a:cxn ang="0">
                          <a:pos x="1475" y="46"/>
                        </a:cxn>
                        <a:cxn ang="0">
                          <a:pos x="1667" y="142"/>
                        </a:cxn>
                        <a:cxn ang="0">
                          <a:pos x="1528" y="123"/>
                        </a:cxn>
                        <a:cxn ang="0">
                          <a:pos x="1788" y="385"/>
                        </a:cxn>
                        <a:cxn ang="0">
                          <a:pos x="176" y="407"/>
                        </a:cxn>
                        <a:cxn ang="0">
                          <a:pos x="734" y="60"/>
                        </a:cxn>
                      </a:cxnLst>
                      <a:rect l="txL" t="txT" r="txR" b="txB"/>
                      <a:pathLst>
                        <a:path w="2013" h="461">
                          <a:moveTo>
                            <a:pt x="734" y="60"/>
                          </a:moveTo>
                          <a:cubicBezTo>
                            <a:pt x="811" y="0"/>
                            <a:pt x="615" y="44"/>
                            <a:pt x="638" y="46"/>
                          </a:cubicBezTo>
                          <a:cubicBezTo>
                            <a:pt x="661" y="48"/>
                            <a:pt x="796" y="68"/>
                            <a:pt x="871" y="73"/>
                          </a:cubicBezTo>
                          <a:cubicBezTo>
                            <a:pt x="946" y="78"/>
                            <a:pt x="1018" y="73"/>
                            <a:pt x="1091" y="73"/>
                          </a:cubicBezTo>
                          <a:cubicBezTo>
                            <a:pt x="1164" y="73"/>
                            <a:pt x="1246" y="77"/>
                            <a:pt x="1310" y="73"/>
                          </a:cubicBezTo>
                          <a:cubicBezTo>
                            <a:pt x="1374" y="69"/>
                            <a:pt x="1416" y="35"/>
                            <a:pt x="1475" y="46"/>
                          </a:cubicBezTo>
                          <a:cubicBezTo>
                            <a:pt x="1534" y="57"/>
                            <a:pt x="1658" y="129"/>
                            <a:pt x="1667" y="142"/>
                          </a:cubicBezTo>
                          <a:cubicBezTo>
                            <a:pt x="1676" y="155"/>
                            <a:pt x="1508" y="82"/>
                            <a:pt x="1528" y="123"/>
                          </a:cubicBezTo>
                          <a:cubicBezTo>
                            <a:pt x="1548" y="164"/>
                            <a:pt x="2013" y="337"/>
                            <a:pt x="1788" y="385"/>
                          </a:cubicBezTo>
                          <a:cubicBezTo>
                            <a:pt x="1562" y="432"/>
                            <a:pt x="352" y="461"/>
                            <a:pt x="176" y="407"/>
                          </a:cubicBezTo>
                          <a:cubicBezTo>
                            <a:pt x="0" y="353"/>
                            <a:pt x="657" y="120"/>
                            <a:pt x="734" y="6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FFFF">
                            <a:alpha val="100000"/>
                          </a:srgbClr>
                        </a:gs>
                        <a:gs pos="100000">
                          <a:srgbClr val="F0FFFF">
                            <a:alpha val="100000"/>
                          </a:srgb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5" name="Rectangle 308"/>
                    <p:cNvSpPr/>
                    <p:nvPr/>
                  </p:nvSpPr>
                  <p:spPr>
                    <a:xfrm>
                      <a:off x="28" y="1579"/>
                      <a:ext cx="182" cy="1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lstStyle/>
                    <a:p>
                      <a:endParaRPr dirty="0"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11296" name="Rectangle 309"/>
                    <p:cNvSpPr/>
                    <p:nvPr/>
                  </p:nvSpPr>
                  <p:spPr>
                    <a:xfrm>
                      <a:off x="138" y="3352"/>
                      <a:ext cx="2038" cy="12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lstStyle/>
                    <a:p>
                      <a:endParaRPr dirty="0"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11297" name="Rectangle 310"/>
                    <p:cNvSpPr/>
                    <p:nvPr/>
                  </p:nvSpPr>
                  <p:spPr>
                    <a:xfrm>
                      <a:off x="101" y="1528"/>
                      <a:ext cx="2075" cy="12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lstStyle/>
                    <a:p>
                      <a:endParaRPr dirty="0">
                        <a:latin typeface=".VnTime" panose="020B7200000000000000" pitchFamily="34" charset="0"/>
                      </a:endParaRPr>
                    </a:p>
                  </p:txBody>
                </p:sp>
              </p:grpSp>
              <p:sp>
                <p:nvSpPr>
                  <p:cNvPr id="11290" name="Oval 311"/>
                  <p:cNvSpPr/>
                  <p:nvPr/>
                </p:nvSpPr>
                <p:spPr>
                  <a:xfrm>
                    <a:off x="429" y="1863"/>
                    <a:ext cx="1274" cy="142"/>
                  </a:xfrm>
                  <a:prstGeom prst="ellipse">
                    <a:avLst/>
                  </a:prstGeom>
                  <a:solidFill>
                    <a:srgbClr val="003300">
                      <a:alpha val="74901"/>
                    </a:srgbClr>
                  </a:soli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endParaRPr dirty="0">
                      <a:latin typeface=".VnTime" panose="020B7200000000000000" pitchFamily="34" charset="0"/>
                    </a:endParaRPr>
                  </a:p>
                </p:txBody>
              </p:sp>
            </p:grpSp>
            <p:sp>
              <p:nvSpPr>
                <p:cNvPr id="11288" name="Rectangle 312"/>
                <p:cNvSpPr/>
                <p:nvPr/>
              </p:nvSpPr>
              <p:spPr>
                <a:xfrm>
                  <a:off x="184" y="1668"/>
                  <a:ext cx="1824" cy="1632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dirty="0">
                    <a:latin typeface=".VnTime" panose="020B7200000000000000" pitchFamily="34" charset="0"/>
                  </a:endParaRPr>
                </a:p>
              </p:txBody>
            </p:sp>
          </p:grpSp>
          <p:grpSp>
            <p:nvGrpSpPr>
              <p:cNvPr id="11284" name="Group 313"/>
              <p:cNvGrpSpPr/>
              <p:nvPr/>
            </p:nvGrpSpPr>
            <p:grpSpPr>
              <a:xfrm>
                <a:off x="3161" y="1159"/>
                <a:ext cx="1613" cy="1599"/>
                <a:chOff x="3161" y="1159"/>
                <a:chExt cx="1613" cy="1599"/>
              </a:xfrm>
            </p:grpSpPr>
            <p:sp>
              <p:nvSpPr>
                <p:cNvPr id="11285" name="Freeform 321"/>
                <p:cNvSpPr/>
                <p:nvPr/>
              </p:nvSpPr>
              <p:spPr>
                <a:xfrm>
                  <a:off x="3264" y="2400"/>
                  <a:ext cx="756" cy="39"/>
                </a:xfrm>
                <a:custGeom>
                  <a:avLst/>
                  <a:gdLst>
                    <a:gd name="txL" fmla="*/ 0 w 756"/>
                    <a:gd name="txT" fmla="*/ 0 h 39"/>
                    <a:gd name="txR" fmla="*/ 756 w 756"/>
                    <a:gd name="txB" fmla="*/ 39 h 39"/>
                  </a:gdLst>
                  <a:ahLst/>
                  <a:cxnLst>
                    <a:cxn ang="0">
                      <a:pos x="0" y="0"/>
                    </a:cxn>
                    <a:cxn ang="0">
                      <a:pos x="425" y="39"/>
                    </a:cxn>
                    <a:cxn ang="0">
                      <a:pos x="756" y="2"/>
                    </a:cxn>
                  </a:cxnLst>
                  <a:rect l="txL" t="txT" r="txR" b="txB"/>
                  <a:pathLst>
                    <a:path w="756" h="39">
                      <a:moveTo>
                        <a:pt x="0" y="0"/>
                      </a:moveTo>
                      <a:cubicBezTo>
                        <a:pt x="71" y="6"/>
                        <a:pt x="299" y="39"/>
                        <a:pt x="425" y="39"/>
                      </a:cubicBezTo>
                      <a:cubicBezTo>
                        <a:pt x="551" y="39"/>
                        <a:pt x="687" y="10"/>
                        <a:pt x="756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66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" name="Freeform 323"/>
                <p:cNvSpPr/>
                <p:nvPr/>
              </p:nvSpPr>
              <p:spPr>
                <a:xfrm>
                  <a:off x="3234" y="2304"/>
                  <a:ext cx="430" cy="141"/>
                </a:xfrm>
                <a:custGeom>
                  <a:avLst/>
                  <a:gdLst>
                    <a:gd name="txL" fmla="*/ 0 w 430"/>
                    <a:gd name="txT" fmla="*/ 0 h 141"/>
                    <a:gd name="txR" fmla="*/ 430 w 430"/>
                    <a:gd name="txB" fmla="*/ 141 h 141"/>
                  </a:gdLst>
                  <a:ahLst/>
                  <a:cxnLst>
                    <a:cxn ang="0">
                      <a:pos x="30" y="0"/>
                    </a:cxn>
                    <a:cxn ang="0">
                      <a:pos x="38" y="98"/>
                    </a:cxn>
                    <a:cxn ang="0">
                      <a:pos x="259" y="135"/>
                    </a:cxn>
                    <a:cxn ang="0">
                      <a:pos x="430" y="135"/>
                    </a:cxn>
                  </a:cxnLst>
                  <a:rect l="txL" t="txT" r="txR" b="txB"/>
                  <a:pathLst>
                    <a:path w="430" h="141">
                      <a:moveTo>
                        <a:pt x="30" y="0"/>
                      </a:moveTo>
                      <a:cubicBezTo>
                        <a:pt x="31" y="16"/>
                        <a:pt x="0" y="75"/>
                        <a:pt x="38" y="98"/>
                      </a:cubicBezTo>
                      <a:cubicBezTo>
                        <a:pt x="76" y="121"/>
                        <a:pt x="194" y="129"/>
                        <a:pt x="259" y="135"/>
                      </a:cubicBezTo>
                      <a:cubicBezTo>
                        <a:pt x="324" y="141"/>
                        <a:pt x="395" y="135"/>
                        <a:pt x="430" y="13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99655" name="Picture 327" descr="flowerpo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524000"/>
            <a:ext cx="2444750" cy="228600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" name="Ink 326"/>
              <p14:cNvContentPartPr/>
              <p14:nvPr/>
            </p14:nvContentPartPr>
            <p14:xfrm>
              <a:off x="5284788" y="3978275"/>
              <a:ext cx="2754312" cy="411163"/>
            </p14:xfrm>
          </p:contentPart>
        </mc:Choice>
        <mc:Fallback xmlns="">
          <p:pic>
            <p:nvPicPr>
              <p:cNvPr id="1026" name="Ink 326"/>
            </p:nvPicPr>
            <p:blipFill>
              <a:blip r:embed="rId7"/>
            </p:blipFill>
            <p:spPr>
              <a:xfrm>
                <a:off x="5284788" y="3978275"/>
                <a:ext cx="2754312" cy="411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7" name="Ink 314"/>
              <p14:cNvContentPartPr/>
              <p14:nvPr/>
            </p14:nvContentPartPr>
            <p14:xfrm>
              <a:off x="7889875" y="5116513"/>
              <a:ext cx="527050" cy="1624012"/>
            </p14:xfrm>
          </p:contentPart>
        </mc:Choice>
        <mc:Fallback xmlns="">
          <p:pic>
            <p:nvPicPr>
              <p:cNvPr id="1027" name="Ink 314"/>
            </p:nvPicPr>
            <p:blipFill>
              <a:blip r:embed="rId9"/>
            </p:blipFill>
            <p:spPr>
              <a:xfrm>
                <a:off x="7889875" y="5116513"/>
                <a:ext cx="527050" cy="1624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8" name="Ink 315"/>
              <p14:cNvContentPartPr/>
              <p14:nvPr/>
            </p14:nvContentPartPr>
            <p14:xfrm>
              <a:off x="6931025" y="6156325"/>
              <a:ext cx="376238" cy="103188"/>
            </p14:xfrm>
          </p:contentPart>
        </mc:Choice>
        <mc:Fallback xmlns="">
          <p:pic>
            <p:nvPicPr>
              <p:cNvPr id="1028" name="Ink 315"/>
            </p:nvPicPr>
            <p:blipFill>
              <a:blip r:embed="rId11"/>
            </p:blipFill>
            <p:spPr>
              <a:xfrm>
                <a:off x="6931025" y="6156325"/>
                <a:ext cx="376238" cy="103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9" name="Ink 316"/>
              <p14:cNvContentPartPr/>
              <p14:nvPr/>
            </p14:nvContentPartPr>
            <p14:xfrm>
              <a:off x="5856288" y="6169025"/>
              <a:ext cx="650875" cy="149225"/>
            </p14:xfrm>
          </p:contentPart>
        </mc:Choice>
        <mc:Fallback xmlns="">
          <p:pic>
            <p:nvPicPr>
              <p:cNvPr id="1029" name="Ink 316"/>
            </p:nvPicPr>
            <p:blipFill>
              <a:blip r:embed="rId13"/>
            </p:blipFill>
            <p:spPr>
              <a:xfrm>
                <a:off x="5856288" y="6169025"/>
                <a:ext cx="650875" cy="14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0" name="Ink 317"/>
              <p14:cNvContentPartPr/>
              <p14:nvPr/>
            </p14:nvContentPartPr>
            <p14:xfrm>
              <a:off x="5878513" y="4202113"/>
              <a:ext cx="1166812" cy="57150"/>
            </p14:xfrm>
          </p:contentPart>
        </mc:Choice>
        <mc:Fallback xmlns="">
          <p:pic>
            <p:nvPicPr>
              <p:cNvPr id="1030" name="Ink 317"/>
            </p:nvPicPr>
            <p:blipFill>
              <a:blip r:embed="rId15"/>
            </p:blipFill>
            <p:spPr>
              <a:xfrm>
                <a:off x="5878513" y="4202113"/>
                <a:ext cx="1166812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1" name="Ink 318"/>
              <p14:cNvContentPartPr/>
              <p14:nvPr/>
            </p14:nvContentPartPr>
            <p14:xfrm>
              <a:off x="7546975" y="4305300"/>
              <a:ext cx="46038" cy="23813"/>
            </p14:xfrm>
          </p:contentPart>
        </mc:Choice>
        <mc:Fallback xmlns="">
          <p:pic>
            <p:nvPicPr>
              <p:cNvPr id="1031" name="Ink 318"/>
            </p:nvPicPr>
            <p:blipFill>
              <a:blip r:embed="rId17"/>
            </p:blipFill>
            <p:spPr>
              <a:xfrm>
                <a:off x="7546975" y="4305300"/>
                <a:ext cx="46038" cy="23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2" name="Ink 319"/>
              <p14:cNvContentPartPr/>
              <p14:nvPr/>
            </p14:nvContentPartPr>
            <p14:xfrm>
              <a:off x="6964363" y="6145213"/>
              <a:ext cx="400050" cy="114300"/>
            </p14:xfrm>
          </p:contentPart>
        </mc:Choice>
        <mc:Fallback xmlns="">
          <p:pic>
            <p:nvPicPr>
              <p:cNvPr id="1032" name="Ink 319"/>
            </p:nvPicPr>
            <p:blipFill>
              <a:blip r:embed="rId19"/>
            </p:blipFill>
            <p:spPr>
              <a:xfrm>
                <a:off x="6964363" y="6145213"/>
                <a:ext cx="40005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33" name="Ink 320"/>
              <p14:cNvContentPartPr/>
              <p14:nvPr/>
            </p14:nvContentPartPr>
            <p14:xfrm>
              <a:off x="6175375" y="6213475"/>
              <a:ext cx="69850" cy="23813"/>
            </p14:xfrm>
          </p:contentPart>
        </mc:Choice>
        <mc:Fallback xmlns="">
          <p:pic>
            <p:nvPicPr>
              <p:cNvPr id="1033" name="Ink 320"/>
            </p:nvPicPr>
            <p:blipFill>
              <a:blip r:embed="rId21"/>
            </p:blipFill>
            <p:spPr>
              <a:xfrm>
                <a:off x="6175375" y="6213475"/>
                <a:ext cx="69850" cy="23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34" name="Ink 322"/>
              <p14:cNvContentPartPr/>
              <p14:nvPr/>
            </p14:nvContentPartPr>
            <p14:xfrm>
              <a:off x="5981700" y="5995988"/>
              <a:ext cx="184150" cy="173037"/>
            </p14:xfrm>
          </p:contentPart>
        </mc:Choice>
        <mc:Fallback xmlns="">
          <p:pic>
            <p:nvPicPr>
              <p:cNvPr id="1034" name="Ink 322"/>
            </p:nvPicPr>
            <p:blipFill>
              <a:blip r:embed="rId23"/>
            </p:blipFill>
            <p:spPr>
              <a:xfrm>
                <a:off x="5981700" y="5995988"/>
                <a:ext cx="184150" cy="173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35" name="Ink 324"/>
              <p14:cNvContentPartPr/>
              <p14:nvPr/>
            </p14:nvContentPartPr>
            <p14:xfrm>
              <a:off x="5981700" y="6076950"/>
              <a:ext cx="11113" cy="182563"/>
            </p14:xfrm>
          </p:contentPart>
        </mc:Choice>
        <mc:Fallback xmlns="">
          <p:pic>
            <p:nvPicPr>
              <p:cNvPr id="1035" name="Ink 324"/>
            </p:nvPicPr>
            <p:blipFill>
              <a:blip r:embed="rId25"/>
            </p:blipFill>
            <p:spPr>
              <a:xfrm>
                <a:off x="5981700" y="6076950"/>
                <a:ext cx="11113" cy="182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36" name="Ink 325"/>
              <p14:cNvContentPartPr/>
              <p14:nvPr/>
            </p14:nvContentPartPr>
            <p14:xfrm>
              <a:off x="6049963" y="4214813"/>
              <a:ext cx="663575" cy="44450"/>
            </p14:xfrm>
          </p:contentPart>
        </mc:Choice>
        <mc:Fallback xmlns="">
          <p:pic>
            <p:nvPicPr>
              <p:cNvPr id="1036" name="Ink 325"/>
            </p:nvPicPr>
            <p:blipFill>
              <a:blip r:embed="rId27"/>
            </p:blipFill>
            <p:spPr>
              <a:xfrm>
                <a:off x="6049963" y="4214813"/>
                <a:ext cx="663575" cy="44450"/>
              </a:xfrm>
              <a:prstGeom prst="rect"/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/>
          <p:cNvSpPr txBox="1"/>
          <p:nvPr/>
        </p:nvSpPr>
        <p:spPr>
          <a:xfrm>
            <a:off x="304800" y="0"/>
            <a:ext cx="84740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sz="44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sắc v</a:t>
            </a:r>
            <a:r>
              <a:rPr sz="44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chất liệu chậu cảnh như­ thế n</a:t>
            </a:r>
            <a:r>
              <a:rPr sz="44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44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33" name="Text Box 5"/>
          <p:cNvSpPr txBox="1"/>
          <p:nvPr/>
        </p:nvSpPr>
        <p:spPr>
          <a:xfrm>
            <a:off x="0" y="1828800"/>
            <a:ext cx="89154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Phong phú, phù hợp với loại cây cảnh v</a:t>
            </a:r>
            <a:r>
              <a:rPr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tr­ưng b</a:t>
            </a:r>
            <a:r>
              <a:rPr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0537" name="Picture 9" descr="dfgdfgdf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62400"/>
            <a:ext cx="2819400" cy="232410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17"/>
          <p:cNvGrpSpPr/>
          <p:nvPr/>
        </p:nvGrpSpPr>
        <p:grpSpPr>
          <a:xfrm>
            <a:off x="2971800" y="3124200"/>
            <a:ext cx="2971800" cy="3657600"/>
            <a:chOff x="2112" y="2016"/>
            <a:chExt cx="1872" cy="2304"/>
          </a:xfrm>
        </p:grpSpPr>
        <p:grpSp>
          <p:nvGrpSpPr>
            <p:cNvPr id="12300" name="Group 11"/>
            <p:cNvGrpSpPr/>
            <p:nvPr/>
          </p:nvGrpSpPr>
          <p:grpSpPr>
            <a:xfrm>
              <a:off x="2112" y="2016"/>
              <a:ext cx="1872" cy="2304"/>
              <a:chOff x="1396" y="272"/>
              <a:chExt cx="3653" cy="3924"/>
            </a:xfrm>
          </p:grpSpPr>
          <p:pic>
            <p:nvPicPr>
              <p:cNvPr id="12302" name="Picture 12" descr="DSC05303"/>
              <p:cNvPicPr>
                <a:picLocks noChangeAspect="1"/>
              </p:cNvPicPr>
              <p:nvPr/>
            </p:nvPicPr>
            <p:blipFill>
              <a:blip r:embed="rId3"/>
              <a:srcRect l="34439" t="18295" r="15242" b="8861"/>
              <a:stretch>
                <a:fillRect/>
              </a:stretch>
            </p:blipFill>
            <p:spPr>
              <a:xfrm rot="-186609">
                <a:off x="1584" y="432"/>
                <a:ext cx="3360" cy="3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2303" name="Group 13"/>
              <p:cNvGrpSpPr/>
              <p:nvPr/>
            </p:nvGrpSpPr>
            <p:grpSpPr>
              <a:xfrm>
                <a:off x="1396" y="272"/>
                <a:ext cx="3653" cy="3924"/>
                <a:chOff x="1396" y="272"/>
                <a:chExt cx="3653" cy="3924"/>
              </a:xfrm>
            </p:grpSpPr>
            <p:sp>
              <p:nvSpPr>
                <p:cNvPr id="12304" name="Freeform 14"/>
                <p:cNvSpPr/>
                <p:nvPr/>
              </p:nvSpPr>
              <p:spPr>
                <a:xfrm>
                  <a:off x="1396" y="272"/>
                  <a:ext cx="3653" cy="3924"/>
                </a:xfrm>
                <a:custGeom>
                  <a:avLst/>
                  <a:gdLst>
                    <a:gd name="txL" fmla="*/ 0 w 3653"/>
                    <a:gd name="txT" fmla="*/ 0 h 3924"/>
                    <a:gd name="txR" fmla="*/ 3653 w 3653"/>
                    <a:gd name="txB" fmla="*/ 3924 h 3924"/>
                  </a:gdLst>
                  <a:ahLst/>
                  <a:cxnLst>
                    <a:cxn ang="0">
                      <a:pos x="1909" y="441"/>
                    </a:cxn>
                    <a:cxn ang="0">
                      <a:pos x="1265" y="482"/>
                    </a:cxn>
                    <a:cxn ang="0">
                      <a:pos x="963" y="496"/>
                    </a:cxn>
                    <a:cxn ang="0">
                      <a:pos x="606" y="523"/>
                    </a:cxn>
                    <a:cxn ang="0">
                      <a:pos x="414" y="578"/>
                    </a:cxn>
                    <a:cxn ang="0">
                      <a:pos x="484" y="712"/>
                    </a:cxn>
                    <a:cxn ang="0">
                      <a:pos x="484" y="808"/>
                    </a:cxn>
                    <a:cxn ang="0">
                      <a:pos x="484" y="952"/>
                    </a:cxn>
                    <a:cxn ang="0">
                      <a:pos x="387" y="1319"/>
                    </a:cxn>
                    <a:cxn ang="0">
                      <a:pos x="442" y="1799"/>
                    </a:cxn>
                    <a:cxn ang="0">
                      <a:pos x="565" y="2265"/>
                    </a:cxn>
                    <a:cxn ang="0">
                      <a:pos x="785" y="3006"/>
                    </a:cxn>
                    <a:cxn ang="0">
                      <a:pos x="826" y="3266"/>
                    </a:cxn>
                    <a:cxn ang="0">
                      <a:pos x="894" y="3458"/>
                    </a:cxn>
                    <a:cxn ang="0">
                      <a:pos x="1265" y="3554"/>
                    </a:cxn>
                    <a:cxn ang="0">
                      <a:pos x="2183" y="3582"/>
                    </a:cxn>
                    <a:cxn ang="0">
                      <a:pos x="2691" y="3486"/>
                    </a:cxn>
                    <a:cxn ang="0">
                      <a:pos x="2740" y="3352"/>
                    </a:cxn>
                    <a:cxn ang="0">
                      <a:pos x="2788" y="3208"/>
                    </a:cxn>
                    <a:cxn ang="0">
                      <a:pos x="2842" y="3019"/>
                    </a:cxn>
                    <a:cxn ang="0">
                      <a:pos x="3075" y="2306"/>
                    </a:cxn>
                    <a:cxn ang="0">
                      <a:pos x="3226" y="1826"/>
                    </a:cxn>
                    <a:cxn ang="0">
                      <a:pos x="3281" y="1319"/>
                    </a:cxn>
                    <a:cxn ang="0">
                      <a:pos x="3185" y="976"/>
                    </a:cxn>
                    <a:cxn ang="0">
                      <a:pos x="3212" y="866"/>
                    </a:cxn>
                    <a:cxn ang="0">
                      <a:pos x="3171" y="757"/>
                    </a:cxn>
                    <a:cxn ang="0">
                      <a:pos x="3294" y="565"/>
                    </a:cxn>
                    <a:cxn ang="0">
                      <a:pos x="3061" y="510"/>
                    </a:cxn>
                    <a:cxn ang="0">
                      <a:pos x="2348" y="469"/>
                    </a:cxn>
                    <a:cxn ang="0">
                      <a:pos x="1868" y="441"/>
                    </a:cxn>
                    <a:cxn ang="0">
                      <a:pos x="1882" y="167"/>
                    </a:cxn>
                    <a:cxn ang="0">
                      <a:pos x="2581" y="112"/>
                    </a:cxn>
                    <a:cxn ang="0">
                      <a:pos x="3431" y="71"/>
                    </a:cxn>
                    <a:cxn ang="0">
                      <a:pos x="3514" y="537"/>
                    </a:cxn>
                    <a:cxn ang="0">
                      <a:pos x="3569" y="1675"/>
                    </a:cxn>
                    <a:cxn ang="0">
                      <a:pos x="3651" y="3472"/>
                    </a:cxn>
                    <a:cxn ang="0">
                      <a:pos x="3555" y="3705"/>
                    </a:cxn>
                    <a:cxn ang="0">
                      <a:pos x="3130" y="3746"/>
                    </a:cxn>
                    <a:cxn ang="0">
                      <a:pos x="2828" y="3760"/>
                    </a:cxn>
                    <a:cxn ang="0">
                      <a:pos x="2389" y="3787"/>
                    </a:cxn>
                    <a:cxn ang="0">
                      <a:pos x="1073" y="3856"/>
                    </a:cxn>
                    <a:cxn ang="0">
                      <a:pos x="414" y="3897"/>
                    </a:cxn>
                    <a:cxn ang="0">
                      <a:pos x="277" y="3801"/>
                    </a:cxn>
                    <a:cxn ang="0">
                      <a:pos x="236" y="3157"/>
                    </a:cxn>
                    <a:cxn ang="0">
                      <a:pos x="209" y="2622"/>
                    </a:cxn>
                    <a:cxn ang="0">
                      <a:pos x="181" y="2210"/>
                    </a:cxn>
                    <a:cxn ang="0">
                      <a:pos x="85" y="469"/>
                    </a:cxn>
                    <a:cxn ang="0">
                      <a:pos x="277" y="235"/>
                    </a:cxn>
                    <a:cxn ang="0">
                      <a:pos x="1745" y="139"/>
                    </a:cxn>
                    <a:cxn ang="0">
                      <a:pos x="1813" y="249"/>
                    </a:cxn>
                    <a:cxn ang="0">
                      <a:pos x="1827" y="373"/>
                    </a:cxn>
                    <a:cxn ang="0">
                      <a:pos x="1909" y="441"/>
                    </a:cxn>
                  </a:cxnLst>
                  <a:rect l="txL" t="txT" r="txR" b="txB"/>
                  <a:pathLst>
                    <a:path w="3653" h="3924">
                      <a:moveTo>
                        <a:pt x="1909" y="441"/>
                      </a:moveTo>
                      <a:cubicBezTo>
                        <a:pt x="1802" y="460"/>
                        <a:pt x="1423" y="473"/>
                        <a:pt x="1265" y="482"/>
                      </a:cubicBezTo>
                      <a:cubicBezTo>
                        <a:pt x="1107" y="491"/>
                        <a:pt x="1073" y="489"/>
                        <a:pt x="963" y="496"/>
                      </a:cubicBezTo>
                      <a:cubicBezTo>
                        <a:pt x="853" y="503"/>
                        <a:pt x="697" y="509"/>
                        <a:pt x="606" y="523"/>
                      </a:cubicBezTo>
                      <a:cubicBezTo>
                        <a:pt x="515" y="537"/>
                        <a:pt x="434" y="547"/>
                        <a:pt x="414" y="578"/>
                      </a:cubicBezTo>
                      <a:cubicBezTo>
                        <a:pt x="394" y="609"/>
                        <a:pt x="472" y="674"/>
                        <a:pt x="484" y="712"/>
                      </a:cubicBezTo>
                      <a:cubicBezTo>
                        <a:pt x="496" y="750"/>
                        <a:pt x="484" y="768"/>
                        <a:pt x="484" y="808"/>
                      </a:cubicBezTo>
                      <a:cubicBezTo>
                        <a:pt x="484" y="848"/>
                        <a:pt x="500" y="867"/>
                        <a:pt x="484" y="952"/>
                      </a:cubicBezTo>
                      <a:cubicBezTo>
                        <a:pt x="468" y="1037"/>
                        <a:pt x="394" y="1178"/>
                        <a:pt x="387" y="1319"/>
                      </a:cubicBezTo>
                      <a:cubicBezTo>
                        <a:pt x="380" y="1460"/>
                        <a:pt x="412" y="1641"/>
                        <a:pt x="442" y="1799"/>
                      </a:cubicBezTo>
                      <a:cubicBezTo>
                        <a:pt x="472" y="1957"/>
                        <a:pt x="508" y="2064"/>
                        <a:pt x="565" y="2265"/>
                      </a:cubicBezTo>
                      <a:cubicBezTo>
                        <a:pt x="622" y="2466"/>
                        <a:pt x="742" y="2839"/>
                        <a:pt x="785" y="3006"/>
                      </a:cubicBezTo>
                      <a:cubicBezTo>
                        <a:pt x="828" y="3173"/>
                        <a:pt x="808" y="3191"/>
                        <a:pt x="826" y="3266"/>
                      </a:cubicBezTo>
                      <a:cubicBezTo>
                        <a:pt x="844" y="3341"/>
                        <a:pt x="821" y="3410"/>
                        <a:pt x="894" y="3458"/>
                      </a:cubicBezTo>
                      <a:cubicBezTo>
                        <a:pt x="967" y="3506"/>
                        <a:pt x="1050" y="3533"/>
                        <a:pt x="1265" y="3554"/>
                      </a:cubicBezTo>
                      <a:cubicBezTo>
                        <a:pt x="1480" y="3575"/>
                        <a:pt x="1945" y="3593"/>
                        <a:pt x="2183" y="3582"/>
                      </a:cubicBezTo>
                      <a:cubicBezTo>
                        <a:pt x="2421" y="3571"/>
                        <a:pt x="2598" y="3524"/>
                        <a:pt x="2691" y="3486"/>
                      </a:cubicBezTo>
                      <a:cubicBezTo>
                        <a:pt x="2784" y="3448"/>
                        <a:pt x="2724" y="3398"/>
                        <a:pt x="2740" y="3352"/>
                      </a:cubicBezTo>
                      <a:cubicBezTo>
                        <a:pt x="2756" y="3306"/>
                        <a:pt x="2771" y="3264"/>
                        <a:pt x="2788" y="3208"/>
                      </a:cubicBezTo>
                      <a:cubicBezTo>
                        <a:pt x="2805" y="3152"/>
                        <a:pt x="2794" y="3169"/>
                        <a:pt x="2842" y="3019"/>
                      </a:cubicBezTo>
                      <a:cubicBezTo>
                        <a:pt x="2890" y="2869"/>
                        <a:pt x="3011" y="2505"/>
                        <a:pt x="3075" y="2306"/>
                      </a:cubicBezTo>
                      <a:cubicBezTo>
                        <a:pt x="3139" y="2107"/>
                        <a:pt x="3192" y="1990"/>
                        <a:pt x="3226" y="1826"/>
                      </a:cubicBezTo>
                      <a:cubicBezTo>
                        <a:pt x="3260" y="1662"/>
                        <a:pt x="3288" y="1461"/>
                        <a:pt x="3281" y="1319"/>
                      </a:cubicBezTo>
                      <a:cubicBezTo>
                        <a:pt x="3274" y="1177"/>
                        <a:pt x="3196" y="1051"/>
                        <a:pt x="3185" y="976"/>
                      </a:cubicBezTo>
                      <a:cubicBezTo>
                        <a:pt x="3174" y="901"/>
                        <a:pt x="3214" y="902"/>
                        <a:pt x="3212" y="866"/>
                      </a:cubicBezTo>
                      <a:cubicBezTo>
                        <a:pt x="3210" y="830"/>
                        <a:pt x="3157" y="807"/>
                        <a:pt x="3171" y="757"/>
                      </a:cubicBezTo>
                      <a:cubicBezTo>
                        <a:pt x="3185" y="707"/>
                        <a:pt x="3312" y="606"/>
                        <a:pt x="3294" y="565"/>
                      </a:cubicBezTo>
                      <a:cubicBezTo>
                        <a:pt x="3276" y="524"/>
                        <a:pt x="3219" y="526"/>
                        <a:pt x="3061" y="510"/>
                      </a:cubicBezTo>
                      <a:cubicBezTo>
                        <a:pt x="2903" y="494"/>
                        <a:pt x="2547" y="480"/>
                        <a:pt x="2348" y="469"/>
                      </a:cubicBezTo>
                      <a:cubicBezTo>
                        <a:pt x="2149" y="458"/>
                        <a:pt x="1946" y="491"/>
                        <a:pt x="1868" y="441"/>
                      </a:cubicBezTo>
                      <a:cubicBezTo>
                        <a:pt x="1790" y="391"/>
                        <a:pt x="1763" y="222"/>
                        <a:pt x="1882" y="167"/>
                      </a:cubicBezTo>
                      <a:cubicBezTo>
                        <a:pt x="2001" y="112"/>
                        <a:pt x="2323" y="128"/>
                        <a:pt x="2581" y="112"/>
                      </a:cubicBezTo>
                      <a:cubicBezTo>
                        <a:pt x="2839" y="96"/>
                        <a:pt x="3275" y="0"/>
                        <a:pt x="3431" y="71"/>
                      </a:cubicBezTo>
                      <a:cubicBezTo>
                        <a:pt x="3587" y="142"/>
                        <a:pt x="3491" y="270"/>
                        <a:pt x="3514" y="537"/>
                      </a:cubicBezTo>
                      <a:cubicBezTo>
                        <a:pt x="3537" y="804"/>
                        <a:pt x="3546" y="1186"/>
                        <a:pt x="3569" y="1675"/>
                      </a:cubicBezTo>
                      <a:cubicBezTo>
                        <a:pt x="3592" y="2164"/>
                        <a:pt x="3653" y="3134"/>
                        <a:pt x="3651" y="3472"/>
                      </a:cubicBezTo>
                      <a:cubicBezTo>
                        <a:pt x="3649" y="3810"/>
                        <a:pt x="3642" y="3659"/>
                        <a:pt x="3555" y="3705"/>
                      </a:cubicBezTo>
                      <a:cubicBezTo>
                        <a:pt x="3468" y="3751"/>
                        <a:pt x="3251" y="3737"/>
                        <a:pt x="3130" y="3746"/>
                      </a:cubicBezTo>
                      <a:cubicBezTo>
                        <a:pt x="3009" y="3755"/>
                        <a:pt x="2951" y="3753"/>
                        <a:pt x="2828" y="3760"/>
                      </a:cubicBezTo>
                      <a:cubicBezTo>
                        <a:pt x="2705" y="3767"/>
                        <a:pt x="2681" y="3771"/>
                        <a:pt x="2389" y="3787"/>
                      </a:cubicBezTo>
                      <a:cubicBezTo>
                        <a:pt x="2097" y="3803"/>
                        <a:pt x="1402" y="3838"/>
                        <a:pt x="1073" y="3856"/>
                      </a:cubicBezTo>
                      <a:cubicBezTo>
                        <a:pt x="744" y="3874"/>
                        <a:pt x="547" y="3906"/>
                        <a:pt x="414" y="3897"/>
                      </a:cubicBezTo>
                      <a:cubicBezTo>
                        <a:pt x="281" y="3888"/>
                        <a:pt x="307" y="3924"/>
                        <a:pt x="277" y="3801"/>
                      </a:cubicBezTo>
                      <a:cubicBezTo>
                        <a:pt x="247" y="3678"/>
                        <a:pt x="247" y="3353"/>
                        <a:pt x="236" y="3157"/>
                      </a:cubicBezTo>
                      <a:cubicBezTo>
                        <a:pt x="225" y="2961"/>
                        <a:pt x="218" y="2780"/>
                        <a:pt x="209" y="2622"/>
                      </a:cubicBezTo>
                      <a:cubicBezTo>
                        <a:pt x="200" y="2464"/>
                        <a:pt x="202" y="2569"/>
                        <a:pt x="181" y="2210"/>
                      </a:cubicBezTo>
                      <a:cubicBezTo>
                        <a:pt x="160" y="1851"/>
                        <a:pt x="69" y="798"/>
                        <a:pt x="85" y="469"/>
                      </a:cubicBezTo>
                      <a:cubicBezTo>
                        <a:pt x="101" y="140"/>
                        <a:pt x="0" y="290"/>
                        <a:pt x="277" y="235"/>
                      </a:cubicBezTo>
                      <a:cubicBezTo>
                        <a:pt x="554" y="180"/>
                        <a:pt x="1489" y="137"/>
                        <a:pt x="1745" y="139"/>
                      </a:cubicBezTo>
                      <a:cubicBezTo>
                        <a:pt x="2001" y="141"/>
                        <a:pt x="1799" y="210"/>
                        <a:pt x="1813" y="249"/>
                      </a:cubicBezTo>
                      <a:cubicBezTo>
                        <a:pt x="1827" y="288"/>
                        <a:pt x="1811" y="341"/>
                        <a:pt x="1827" y="373"/>
                      </a:cubicBezTo>
                      <a:cubicBezTo>
                        <a:pt x="1843" y="405"/>
                        <a:pt x="1892" y="427"/>
                        <a:pt x="1909" y="441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5" name="Freeform 15"/>
                <p:cNvSpPr/>
                <p:nvPr/>
              </p:nvSpPr>
              <p:spPr>
                <a:xfrm>
                  <a:off x="2656" y="392"/>
                  <a:ext cx="1192" cy="376"/>
                </a:xfrm>
                <a:custGeom>
                  <a:avLst/>
                  <a:gdLst>
                    <a:gd name="txL" fmla="*/ 0 w 1192"/>
                    <a:gd name="txT" fmla="*/ 0 h 376"/>
                    <a:gd name="txR" fmla="*/ 1192 w 1192"/>
                    <a:gd name="txB" fmla="*/ 376 h 376"/>
                  </a:gdLst>
                  <a:ahLst/>
                  <a:cxnLst>
                    <a:cxn ang="0">
                      <a:pos x="128" y="328"/>
                    </a:cxn>
                    <a:cxn ang="0">
                      <a:pos x="1040" y="328"/>
                    </a:cxn>
                    <a:cxn ang="0">
                      <a:pos x="1040" y="40"/>
                    </a:cxn>
                    <a:cxn ang="0">
                      <a:pos x="272" y="88"/>
                    </a:cxn>
                    <a:cxn ang="0">
                      <a:pos x="128" y="328"/>
                    </a:cxn>
                  </a:cxnLst>
                  <a:rect l="txL" t="txT" r="txR" b="txB"/>
                  <a:pathLst>
                    <a:path w="1192" h="376">
                      <a:moveTo>
                        <a:pt x="128" y="328"/>
                      </a:moveTo>
                      <a:cubicBezTo>
                        <a:pt x="256" y="368"/>
                        <a:pt x="888" y="376"/>
                        <a:pt x="1040" y="328"/>
                      </a:cubicBezTo>
                      <a:cubicBezTo>
                        <a:pt x="1192" y="280"/>
                        <a:pt x="1168" y="80"/>
                        <a:pt x="1040" y="40"/>
                      </a:cubicBezTo>
                      <a:cubicBezTo>
                        <a:pt x="912" y="0"/>
                        <a:pt x="424" y="40"/>
                        <a:pt x="272" y="88"/>
                      </a:cubicBezTo>
                      <a:cubicBezTo>
                        <a:pt x="120" y="136"/>
                        <a:pt x="0" y="288"/>
                        <a:pt x="128" y="328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301" name="Rectangle 16"/>
            <p:cNvSpPr/>
            <p:nvPr/>
          </p:nvSpPr>
          <p:spPr>
            <a:xfrm>
              <a:off x="2210" y="2185"/>
              <a:ext cx="1722" cy="205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5715000" y="3870325"/>
            <a:ext cx="3352800" cy="2606675"/>
            <a:chOff x="3600" y="2438"/>
            <a:chExt cx="2112" cy="1642"/>
          </a:xfrm>
        </p:grpSpPr>
        <p:pic>
          <p:nvPicPr>
            <p:cNvPr id="12295" name="Picture 22" descr="DSC05293"/>
            <p:cNvPicPr>
              <a:picLocks noChangeAspect="1"/>
            </p:cNvPicPr>
            <p:nvPr/>
          </p:nvPicPr>
          <p:blipFill>
            <a:blip r:embed="rId4"/>
            <a:srcRect l="14868" t="63367" r="30635" b="3511"/>
            <a:stretch>
              <a:fillRect/>
            </a:stretch>
          </p:blipFill>
          <p:spPr>
            <a:xfrm>
              <a:off x="3772" y="2510"/>
              <a:ext cx="1899" cy="148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296" name="Group 23"/>
            <p:cNvGrpSpPr/>
            <p:nvPr/>
          </p:nvGrpSpPr>
          <p:grpSpPr>
            <a:xfrm>
              <a:off x="3600" y="2438"/>
              <a:ext cx="2112" cy="1642"/>
              <a:chOff x="1227" y="1659"/>
              <a:chExt cx="3791" cy="2651"/>
            </a:xfrm>
          </p:grpSpPr>
          <p:sp>
            <p:nvSpPr>
              <p:cNvPr id="12298" name="Freeform 24"/>
              <p:cNvSpPr/>
              <p:nvPr/>
            </p:nvSpPr>
            <p:spPr>
              <a:xfrm>
                <a:off x="1227" y="1659"/>
                <a:ext cx="3791" cy="2651"/>
              </a:xfrm>
              <a:custGeom>
                <a:avLst/>
                <a:gdLst>
                  <a:gd name="txL" fmla="*/ 0 w 3791"/>
                  <a:gd name="txT" fmla="*/ 0 h 2651"/>
                  <a:gd name="txR" fmla="*/ 3791 w 3791"/>
                  <a:gd name="txB" fmla="*/ 2651 h 2651"/>
                </a:gdLst>
                <a:ahLst/>
                <a:cxnLst>
                  <a:cxn ang="0">
                    <a:pos x="391" y="714"/>
                  </a:cxn>
                  <a:cxn ang="0">
                    <a:pos x="679" y="823"/>
                  </a:cxn>
                  <a:cxn ang="0">
                    <a:pos x="652" y="1084"/>
                  </a:cxn>
                  <a:cxn ang="0">
                    <a:pos x="762" y="1591"/>
                  </a:cxn>
                  <a:cxn ang="0">
                    <a:pos x="1118" y="2140"/>
                  </a:cxn>
                  <a:cxn ang="0">
                    <a:pos x="1242" y="2263"/>
                  </a:cxn>
                  <a:cxn ang="0">
                    <a:pos x="1996" y="2318"/>
                  </a:cxn>
                  <a:cxn ang="0">
                    <a:pos x="2764" y="2250"/>
                  </a:cxn>
                  <a:cxn ang="0">
                    <a:pos x="2853" y="2229"/>
                  </a:cxn>
                  <a:cxn ang="0">
                    <a:pos x="2887" y="2112"/>
                  </a:cxn>
                  <a:cxn ang="0">
                    <a:pos x="3052" y="1838"/>
                  </a:cxn>
                  <a:cxn ang="0">
                    <a:pos x="3271" y="1358"/>
                  </a:cxn>
                  <a:cxn ang="0">
                    <a:pos x="3299" y="1070"/>
                  </a:cxn>
                  <a:cxn ang="0">
                    <a:pos x="3237" y="837"/>
                  </a:cxn>
                  <a:cxn ang="0">
                    <a:pos x="3429" y="789"/>
                  </a:cxn>
                  <a:cxn ang="0">
                    <a:pos x="3477" y="693"/>
                  </a:cxn>
                  <a:cxn ang="0">
                    <a:pos x="3573" y="645"/>
                  </a:cxn>
                  <a:cxn ang="0">
                    <a:pos x="3525" y="501"/>
                  </a:cxn>
                  <a:cxn ang="0">
                    <a:pos x="3381" y="501"/>
                  </a:cxn>
                  <a:cxn ang="0">
                    <a:pos x="3333" y="405"/>
                  </a:cxn>
                  <a:cxn ang="0">
                    <a:pos x="3045" y="549"/>
                  </a:cxn>
                  <a:cxn ang="0">
                    <a:pos x="2757" y="357"/>
                  </a:cxn>
                  <a:cxn ang="0">
                    <a:pos x="2469" y="357"/>
                  </a:cxn>
                  <a:cxn ang="0">
                    <a:pos x="2325" y="453"/>
                  </a:cxn>
                  <a:cxn ang="0">
                    <a:pos x="1893" y="309"/>
                  </a:cxn>
                  <a:cxn ang="0">
                    <a:pos x="1605" y="405"/>
                  </a:cxn>
                  <a:cxn ang="0">
                    <a:pos x="1509" y="453"/>
                  </a:cxn>
                  <a:cxn ang="0">
                    <a:pos x="1365" y="405"/>
                  </a:cxn>
                  <a:cxn ang="0">
                    <a:pos x="1173" y="501"/>
                  </a:cxn>
                  <a:cxn ang="0">
                    <a:pos x="1077" y="405"/>
                  </a:cxn>
                  <a:cxn ang="0">
                    <a:pos x="789" y="357"/>
                  </a:cxn>
                  <a:cxn ang="0">
                    <a:pos x="645" y="501"/>
                  </a:cxn>
                  <a:cxn ang="0">
                    <a:pos x="549" y="405"/>
                  </a:cxn>
                  <a:cxn ang="0">
                    <a:pos x="453" y="501"/>
                  </a:cxn>
                  <a:cxn ang="0">
                    <a:pos x="453" y="645"/>
                  </a:cxn>
                  <a:cxn ang="0">
                    <a:pos x="309" y="755"/>
                  </a:cxn>
                  <a:cxn ang="0">
                    <a:pos x="309" y="117"/>
                  </a:cxn>
                  <a:cxn ang="0">
                    <a:pos x="487" y="55"/>
                  </a:cxn>
                  <a:cxn ang="0">
                    <a:pos x="3230" y="96"/>
                  </a:cxn>
                  <a:cxn ang="0">
                    <a:pos x="3710" y="138"/>
                  </a:cxn>
                  <a:cxn ang="0">
                    <a:pos x="3717" y="741"/>
                  </a:cxn>
                  <a:cxn ang="0">
                    <a:pos x="3717" y="2133"/>
                  </a:cxn>
                  <a:cxn ang="0">
                    <a:pos x="3710" y="2332"/>
                  </a:cxn>
                  <a:cxn ang="0">
                    <a:pos x="3683" y="2510"/>
                  </a:cxn>
                  <a:cxn ang="0">
                    <a:pos x="3312" y="2524"/>
                  </a:cxn>
                  <a:cxn ang="0">
                    <a:pos x="2325" y="2517"/>
                  </a:cxn>
                  <a:cxn ang="0">
                    <a:pos x="542" y="2524"/>
                  </a:cxn>
                  <a:cxn ang="0">
                    <a:pos x="295" y="2442"/>
                  </a:cxn>
                  <a:cxn ang="0">
                    <a:pos x="309" y="1269"/>
                  </a:cxn>
                  <a:cxn ang="0">
                    <a:pos x="309" y="741"/>
                  </a:cxn>
                  <a:cxn ang="0">
                    <a:pos x="391" y="714"/>
                  </a:cxn>
                </a:cxnLst>
                <a:rect l="txL" t="txT" r="txR" b="txB"/>
                <a:pathLst>
                  <a:path w="3791" h="2651">
                    <a:moveTo>
                      <a:pt x="391" y="714"/>
                    </a:moveTo>
                    <a:cubicBezTo>
                      <a:pt x="453" y="728"/>
                      <a:pt x="636" y="761"/>
                      <a:pt x="679" y="823"/>
                    </a:cubicBezTo>
                    <a:cubicBezTo>
                      <a:pt x="722" y="885"/>
                      <a:pt x="638" y="956"/>
                      <a:pt x="652" y="1084"/>
                    </a:cubicBezTo>
                    <a:cubicBezTo>
                      <a:pt x="666" y="1212"/>
                      <a:pt x="684" y="1415"/>
                      <a:pt x="762" y="1591"/>
                    </a:cubicBezTo>
                    <a:cubicBezTo>
                      <a:pt x="840" y="1767"/>
                      <a:pt x="1038" y="2028"/>
                      <a:pt x="1118" y="2140"/>
                    </a:cubicBezTo>
                    <a:cubicBezTo>
                      <a:pt x="1198" y="2252"/>
                      <a:pt x="1096" y="2233"/>
                      <a:pt x="1242" y="2263"/>
                    </a:cubicBezTo>
                    <a:cubicBezTo>
                      <a:pt x="1388" y="2293"/>
                      <a:pt x="1742" y="2320"/>
                      <a:pt x="1996" y="2318"/>
                    </a:cubicBezTo>
                    <a:cubicBezTo>
                      <a:pt x="2250" y="2316"/>
                      <a:pt x="2621" y="2265"/>
                      <a:pt x="2764" y="2250"/>
                    </a:cubicBezTo>
                    <a:cubicBezTo>
                      <a:pt x="2907" y="2235"/>
                      <a:pt x="2833" y="2252"/>
                      <a:pt x="2853" y="2229"/>
                    </a:cubicBezTo>
                    <a:cubicBezTo>
                      <a:pt x="2873" y="2206"/>
                      <a:pt x="2854" y="2177"/>
                      <a:pt x="2887" y="2112"/>
                    </a:cubicBezTo>
                    <a:cubicBezTo>
                      <a:pt x="2920" y="2047"/>
                      <a:pt x="2988" y="1964"/>
                      <a:pt x="3052" y="1838"/>
                    </a:cubicBezTo>
                    <a:cubicBezTo>
                      <a:pt x="3116" y="1712"/>
                      <a:pt x="3230" y="1486"/>
                      <a:pt x="3271" y="1358"/>
                    </a:cubicBezTo>
                    <a:cubicBezTo>
                      <a:pt x="3312" y="1230"/>
                      <a:pt x="3305" y="1157"/>
                      <a:pt x="3299" y="1070"/>
                    </a:cubicBezTo>
                    <a:cubicBezTo>
                      <a:pt x="3293" y="983"/>
                      <a:pt x="3215" y="884"/>
                      <a:pt x="3237" y="837"/>
                    </a:cubicBezTo>
                    <a:cubicBezTo>
                      <a:pt x="3259" y="790"/>
                      <a:pt x="3389" y="813"/>
                      <a:pt x="3429" y="789"/>
                    </a:cubicBezTo>
                    <a:cubicBezTo>
                      <a:pt x="3469" y="765"/>
                      <a:pt x="3453" y="717"/>
                      <a:pt x="3477" y="693"/>
                    </a:cubicBezTo>
                    <a:cubicBezTo>
                      <a:pt x="3501" y="669"/>
                      <a:pt x="3565" y="677"/>
                      <a:pt x="3573" y="645"/>
                    </a:cubicBezTo>
                    <a:cubicBezTo>
                      <a:pt x="3581" y="613"/>
                      <a:pt x="3557" y="525"/>
                      <a:pt x="3525" y="501"/>
                    </a:cubicBezTo>
                    <a:cubicBezTo>
                      <a:pt x="3493" y="477"/>
                      <a:pt x="3413" y="517"/>
                      <a:pt x="3381" y="501"/>
                    </a:cubicBezTo>
                    <a:cubicBezTo>
                      <a:pt x="3349" y="485"/>
                      <a:pt x="3389" y="397"/>
                      <a:pt x="3333" y="405"/>
                    </a:cubicBezTo>
                    <a:cubicBezTo>
                      <a:pt x="3277" y="413"/>
                      <a:pt x="3141" y="557"/>
                      <a:pt x="3045" y="549"/>
                    </a:cubicBezTo>
                    <a:cubicBezTo>
                      <a:pt x="2949" y="541"/>
                      <a:pt x="2853" y="389"/>
                      <a:pt x="2757" y="357"/>
                    </a:cubicBezTo>
                    <a:cubicBezTo>
                      <a:pt x="2661" y="325"/>
                      <a:pt x="2541" y="341"/>
                      <a:pt x="2469" y="357"/>
                    </a:cubicBezTo>
                    <a:cubicBezTo>
                      <a:pt x="2397" y="373"/>
                      <a:pt x="2421" y="461"/>
                      <a:pt x="2325" y="453"/>
                    </a:cubicBezTo>
                    <a:cubicBezTo>
                      <a:pt x="2229" y="445"/>
                      <a:pt x="2013" y="317"/>
                      <a:pt x="1893" y="309"/>
                    </a:cubicBezTo>
                    <a:cubicBezTo>
                      <a:pt x="1773" y="301"/>
                      <a:pt x="1669" y="381"/>
                      <a:pt x="1605" y="405"/>
                    </a:cubicBezTo>
                    <a:cubicBezTo>
                      <a:pt x="1541" y="429"/>
                      <a:pt x="1549" y="453"/>
                      <a:pt x="1509" y="453"/>
                    </a:cubicBezTo>
                    <a:cubicBezTo>
                      <a:pt x="1469" y="453"/>
                      <a:pt x="1421" y="397"/>
                      <a:pt x="1365" y="405"/>
                    </a:cubicBezTo>
                    <a:cubicBezTo>
                      <a:pt x="1309" y="413"/>
                      <a:pt x="1221" y="501"/>
                      <a:pt x="1173" y="501"/>
                    </a:cubicBezTo>
                    <a:cubicBezTo>
                      <a:pt x="1125" y="501"/>
                      <a:pt x="1141" y="429"/>
                      <a:pt x="1077" y="405"/>
                    </a:cubicBezTo>
                    <a:cubicBezTo>
                      <a:pt x="1013" y="381"/>
                      <a:pt x="861" y="341"/>
                      <a:pt x="789" y="357"/>
                    </a:cubicBezTo>
                    <a:cubicBezTo>
                      <a:pt x="717" y="373"/>
                      <a:pt x="685" y="493"/>
                      <a:pt x="645" y="501"/>
                    </a:cubicBezTo>
                    <a:cubicBezTo>
                      <a:pt x="605" y="509"/>
                      <a:pt x="581" y="405"/>
                      <a:pt x="549" y="405"/>
                    </a:cubicBezTo>
                    <a:cubicBezTo>
                      <a:pt x="517" y="405"/>
                      <a:pt x="469" y="461"/>
                      <a:pt x="453" y="501"/>
                    </a:cubicBezTo>
                    <a:cubicBezTo>
                      <a:pt x="437" y="541"/>
                      <a:pt x="477" y="603"/>
                      <a:pt x="453" y="645"/>
                    </a:cubicBezTo>
                    <a:cubicBezTo>
                      <a:pt x="429" y="687"/>
                      <a:pt x="333" y="843"/>
                      <a:pt x="309" y="755"/>
                    </a:cubicBezTo>
                    <a:cubicBezTo>
                      <a:pt x="285" y="667"/>
                      <a:pt x="279" y="234"/>
                      <a:pt x="309" y="117"/>
                    </a:cubicBezTo>
                    <a:cubicBezTo>
                      <a:pt x="339" y="0"/>
                      <a:pt x="0" y="58"/>
                      <a:pt x="487" y="55"/>
                    </a:cubicBezTo>
                    <a:cubicBezTo>
                      <a:pt x="974" y="52"/>
                      <a:pt x="2693" y="82"/>
                      <a:pt x="3230" y="96"/>
                    </a:cubicBezTo>
                    <a:cubicBezTo>
                      <a:pt x="3767" y="110"/>
                      <a:pt x="3629" y="31"/>
                      <a:pt x="3710" y="138"/>
                    </a:cubicBezTo>
                    <a:cubicBezTo>
                      <a:pt x="3791" y="245"/>
                      <a:pt x="3716" y="409"/>
                      <a:pt x="3717" y="741"/>
                    </a:cubicBezTo>
                    <a:cubicBezTo>
                      <a:pt x="3718" y="1073"/>
                      <a:pt x="3718" y="1868"/>
                      <a:pt x="3717" y="2133"/>
                    </a:cubicBezTo>
                    <a:cubicBezTo>
                      <a:pt x="3716" y="2398"/>
                      <a:pt x="3716" y="2269"/>
                      <a:pt x="3710" y="2332"/>
                    </a:cubicBezTo>
                    <a:cubicBezTo>
                      <a:pt x="3704" y="2395"/>
                      <a:pt x="3749" y="2478"/>
                      <a:pt x="3683" y="2510"/>
                    </a:cubicBezTo>
                    <a:cubicBezTo>
                      <a:pt x="3617" y="2542"/>
                      <a:pt x="3538" y="2523"/>
                      <a:pt x="3312" y="2524"/>
                    </a:cubicBezTo>
                    <a:cubicBezTo>
                      <a:pt x="3086" y="2525"/>
                      <a:pt x="2787" y="2517"/>
                      <a:pt x="2325" y="2517"/>
                    </a:cubicBezTo>
                    <a:cubicBezTo>
                      <a:pt x="1863" y="2517"/>
                      <a:pt x="880" y="2536"/>
                      <a:pt x="542" y="2524"/>
                    </a:cubicBezTo>
                    <a:cubicBezTo>
                      <a:pt x="204" y="2512"/>
                      <a:pt x="334" y="2651"/>
                      <a:pt x="295" y="2442"/>
                    </a:cubicBezTo>
                    <a:cubicBezTo>
                      <a:pt x="256" y="2233"/>
                      <a:pt x="307" y="1552"/>
                      <a:pt x="309" y="1269"/>
                    </a:cubicBezTo>
                    <a:cubicBezTo>
                      <a:pt x="311" y="986"/>
                      <a:pt x="295" y="833"/>
                      <a:pt x="309" y="741"/>
                    </a:cubicBezTo>
                    <a:cubicBezTo>
                      <a:pt x="323" y="649"/>
                      <a:pt x="319" y="706"/>
                      <a:pt x="391" y="7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ED">
                      <a:alpha val="100000"/>
                    </a:srgbClr>
                  </a:gs>
                  <a:gs pos="50000">
                    <a:srgbClr val="FFFFCC">
                      <a:alpha val="100000"/>
                    </a:srgbClr>
                  </a:gs>
                  <a:gs pos="100000">
                    <a:srgbClr val="FFFFED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Rectangle 25"/>
              <p:cNvSpPr/>
              <p:nvPr/>
            </p:nvSpPr>
            <p:spPr>
              <a:xfrm>
                <a:off x="1488" y="2208"/>
                <a:ext cx="144" cy="480"/>
              </a:xfrm>
              <a:prstGeom prst="rect">
                <a:avLst/>
              </a:prstGeom>
              <a:gradFill rotWithShape="1">
                <a:gsLst>
                  <a:gs pos="0">
                    <a:srgbClr val="FFFFED"/>
                  </a:gs>
                  <a:gs pos="50000">
                    <a:srgbClr val="FFFFCC"/>
                  </a:gs>
                  <a:gs pos="100000">
                    <a:srgbClr val="FFFFED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dirty="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2297" name="Rectangle 26"/>
            <p:cNvSpPr/>
            <p:nvPr/>
          </p:nvSpPr>
          <p:spPr>
            <a:xfrm>
              <a:off x="3772" y="2481"/>
              <a:ext cx="1899" cy="148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/>
          <p:nvPr/>
        </p:nvSpPr>
        <p:spPr>
          <a:xfrm>
            <a:off x="76200" y="6032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sz="3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</a:t>
            </a:r>
            <a:r>
              <a:rPr sz="36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</a:t>
            </a:r>
            <a:endParaRPr sz="3600" b="1" u="sng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8491" y="711201"/>
            <a:ext cx="2819400" cy="660400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algn="l" eaLnBrk="1" hangingPunct="1">
              <a:buClrTx/>
              <a:buSzTx/>
              <a:buFontTx/>
            </a:pPr>
            <a:r>
              <a:rPr sz="4000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sz="4000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Tạo dáng:</a:t>
            </a:r>
            <a:endParaRPr sz="4000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51569" name="Rectangle 17"/>
          <p:cNvSpPr/>
          <p:nvPr/>
        </p:nvSpPr>
        <p:spPr>
          <a:xfrm>
            <a:off x="-152400" y="1311274"/>
            <a:ext cx="8915400" cy="99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Phác khung hình chung v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kẻ trục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70" name="Line 18"/>
          <p:cNvSpPr/>
          <p:nvPr/>
        </p:nvSpPr>
        <p:spPr>
          <a:xfrm>
            <a:off x="2667000" y="2362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1571" name="Line 19"/>
          <p:cNvSpPr/>
          <p:nvPr/>
        </p:nvSpPr>
        <p:spPr>
          <a:xfrm>
            <a:off x="2667000" y="6553200"/>
            <a:ext cx="3810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1572" name="Line 20"/>
          <p:cNvSpPr/>
          <p:nvPr/>
        </p:nvSpPr>
        <p:spPr>
          <a:xfrm flipV="1">
            <a:off x="6477000" y="2362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1573" name="Line 21"/>
          <p:cNvSpPr/>
          <p:nvPr/>
        </p:nvSpPr>
        <p:spPr>
          <a:xfrm>
            <a:off x="2667000" y="2362200"/>
            <a:ext cx="3810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1574" name="Line 22"/>
          <p:cNvSpPr/>
          <p:nvPr/>
        </p:nvSpPr>
        <p:spPr>
          <a:xfrm>
            <a:off x="4572000" y="2362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186" y="1722437"/>
            <a:ext cx="3202652" cy="35592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944" y="1774287"/>
            <a:ext cx="3011136" cy="3220431"/>
          </a:xfrm>
          <a:prstGeom prst="rect">
            <a:avLst/>
          </a:prstGeom>
        </p:spPr>
      </p:pic>
      <p:sp>
        <p:nvSpPr>
          <p:cNvPr id="13314" name="Rectangle 10"/>
          <p:cNvSpPr/>
          <p:nvPr/>
        </p:nvSpPr>
        <p:spPr>
          <a:xfrm>
            <a:off x="76200" y="6032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sz="3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</a:t>
            </a:r>
            <a:r>
              <a:rPr sz="36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</a:t>
            </a:r>
            <a:endParaRPr sz="3600" b="1" u="sng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8491" y="711201"/>
            <a:ext cx="2618509" cy="660400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algn="l" eaLnBrk="1" hangingPunct="1">
              <a:buClrTx/>
              <a:buSzTx/>
              <a:buFontTx/>
            </a:pPr>
            <a:r>
              <a:rPr sz="3200" dirty="0" smtClean="0">
                <a:solidFill>
                  <a:srgbClr val="0033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200" dirty="0">
                <a:solidFill>
                  <a:srgbClr val="0033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Tạo dáng:</a:t>
            </a:r>
            <a:endParaRPr sz="3200" dirty="0">
              <a:solidFill>
                <a:srgbClr val="0033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69" name="Rectangle 17"/>
          <p:cNvSpPr/>
          <p:nvPr/>
        </p:nvSpPr>
        <p:spPr>
          <a:xfrm>
            <a:off x="-152400" y="1311274"/>
            <a:ext cx="4800600" cy="82232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Phác khung hình chung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kẻ trục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38764" y="1371601"/>
            <a:ext cx="0" cy="4724399"/>
          </a:xfrm>
          <a:prstGeom prst="line">
            <a:avLst/>
          </a:prstGeom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934" y="1864231"/>
            <a:ext cx="2776636" cy="3096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031" y="1864231"/>
            <a:ext cx="2922775" cy="3334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898" y="1864231"/>
            <a:ext cx="2937227" cy="3334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503" y="1883490"/>
            <a:ext cx="2918324" cy="3253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0687" y="1753644"/>
            <a:ext cx="3262790" cy="3528057"/>
          </a:xfrm>
          <a:prstGeom prst="rect">
            <a:avLst/>
          </a:prstGeom>
        </p:spPr>
      </p:pic>
      <p:sp>
        <p:nvSpPr>
          <p:cNvPr id="19" name="Text Box 21"/>
          <p:cNvSpPr txBox="1"/>
          <p:nvPr/>
        </p:nvSpPr>
        <p:spPr>
          <a:xfrm>
            <a:off x="48491" y="2309593"/>
            <a:ext cx="4890273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tỉ lệ các bộ phận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vẽ phác các nét chính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>
          <a:xfrm>
            <a:off x="78653" y="3254373"/>
            <a:ext cx="2759075" cy="83820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38"/>
          <p:cNvSpPr txBox="1">
            <a:spLocks/>
          </p:cNvSpPr>
          <p:nvPr/>
        </p:nvSpPr>
        <p:spPr>
          <a:xfrm>
            <a:off x="104477" y="3912491"/>
            <a:ext cx="2971800" cy="659509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u="sng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b="1" u="sng" dirty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39"/>
          <p:cNvSpPr txBox="1"/>
          <p:nvPr/>
        </p:nvSpPr>
        <p:spPr>
          <a:xfrm>
            <a:off x="158061" y="4599672"/>
            <a:ext cx="4424853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bố cục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hoạ tiết trang trí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872"/>
          <p:cNvSpPr/>
          <p:nvPr/>
        </p:nvSpPr>
        <p:spPr>
          <a:xfrm>
            <a:off x="223982" y="5641842"/>
            <a:ext cx="4864873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m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của hoạ tiết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 chậu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52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9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731787"/>
            <a:ext cx="2590800" cy="2801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49" y="4419600"/>
            <a:ext cx="2743200" cy="3057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902816"/>
            <a:ext cx="2895600" cy="2864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65" y="4267200"/>
            <a:ext cx="2631384" cy="2901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749" y="375738"/>
            <a:ext cx="2643606" cy="2947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9714" y="435491"/>
            <a:ext cx="2605087" cy="2895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10" y="685800"/>
            <a:ext cx="2605635" cy="27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60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Text Box 6"/>
          <p:cNvSpPr txBox="1"/>
          <p:nvPr/>
        </p:nvSpPr>
        <p:spPr>
          <a:xfrm>
            <a:off x="457200" y="304800"/>
            <a:ext cx="8153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b</a:t>
            </a:r>
            <a:r>
              <a:rPr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tham khảo</a:t>
            </a:r>
            <a:endParaRPr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8727" name="Picture 7" descr="IMG_0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4735513" cy="548640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10"/>
          <p:cNvGrpSpPr/>
          <p:nvPr/>
        </p:nvGrpSpPr>
        <p:grpSpPr>
          <a:xfrm>
            <a:off x="1447800" y="2286000"/>
            <a:ext cx="5410200" cy="3733800"/>
            <a:chOff x="1104" y="816"/>
            <a:chExt cx="3408" cy="2448"/>
          </a:xfrm>
        </p:grpSpPr>
        <p:pic>
          <p:nvPicPr>
            <p:cNvPr id="20495" name="Picture 8" descr="100_1515"/>
            <p:cNvPicPr>
              <a:picLocks noChangeAspect="1"/>
            </p:cNvPicPr>
            <p:nvPr/>
          </p:nvPicPr>
          <p:blipFill>
            <a:blip r:embed="rId3">
              <a:lum bright="12000" contrast="6000"/>
            </a:blip>
            <a:srcRect l="4070" t="2229" r="1744" b="679"/>
            <a:stretch>
              <a:fillRect/>
            </a:stretch>
          </p:blipFill>
          <p:spPr>
            <a:xfrm>
              <a:off x="1104" y="840"/>
              <a:ext cx="3408" cy="24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6" name="Rectangle 9"/>
            <p:cNvSpPr/>
            <p:nvPr/>
          </p:nvSpPr>
          <p:spPr>
            <a:xfrm>
              <a:off x="1104" y="816"/>
              <a:ext cx="3408" cy="244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2475706" y="1835557"/>
            <a:ext cx="4116388" cy="5008587"/>
            <a:chOff x="1488" y="288"/>
            <a:chExt cx="2593" cy="3696"/>
          </a:xfrm>
        </p:grpSpPr>
        <p:pic>
          <p:nvPicPr>
            <p:cNvPr id="20493" name="Picture 11" descr="100_1506"/>
            <p:cNvPicPr>
              <a:picLocks noChangeAspect="1"/>
            </p:cNvPicPr>
            <p:nvPr/>
          </p:nvPicPr>
          <p:blipFill>
            <a:blip r:embed="rId4"/>
            <a:srcRect l="2585" t="465" r="6300" b="2097"/>
            <a:stretch>
              <a:fillRect/>
            </a:stretch>
          </p:blipFill>
          <p:spPr>
            <a:xfrm>
              <a:off x="1488" y="288"/>
              <a:ext cx="2593" cy="3696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0494" name="Rectangle 12"/>
            <p:cNvSpPr/>
            <p:nvPr/>
          </p:nvSpPr>
          <p:spPr>
            <a:xfrm>
              <a:off x="1488" y="288"/>
              <a:ext cx="2592" cy="369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  <p:pic>
        <p:nvPicPr>
          <p:cNvPr id="158735" name="Picture 15" descr="100_1513"/>
          <p:cNvPicPr>
            <a:picLocks noChangeAspect="1"/>
          </p:cNvPicPr>
          <p:nvPr/>
        </p:nvPicPr>
        <p:blipFill>
          <a:blip r:embed="rId5"/>
          <a:srcRect l="19633" r="14876"/>
          <a:stretch>
            <a:fillRect/>
          </a:stretch>
        </p:blipFill>
        <p:spPr>
          <a:xfrm>
            <a:off x="2205182" y="1638300"/>
            <a:ext cx="4257675" cy="4953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22"/>
          <p:cNvGrpSpPr/>
          <p:nvPr/>
        </p:nvGrpSpPr>
        <p:grpSpPr>
          <a:xfrm>
            <a:off x="2276618" y="1715655"/>
            <a:ext cx="4114800" cy="4926445"/>
            <a:chOff x="1968" y="1056"/>
            <a:chExt cx="1872" cy="2256"/>
          </a:xfrm>
        </p:grpSpPr>
        <p:pic>
          <p:nvPicPr>
            <p:cNvPr id="20489" name="Picture 18" descr="100_1512"/>
            <p:cNvPicPr>
              <a:picLocks noChangeAspect="1"/>
            </p:cNvPicPr>
            <p:nvPr/>
          </p:nvPicPr>
          <p:blipFill>
            <a:blip r:embed="rId6"/>
            <a:srcRect l="20766" t="2130" r="16939" b="-2219"/>
            <a:stretch>
              <a:fillRect/>
            </a:stretch>
          </p:blipFill>
          <p:spPr>
            <a:xfrm>
              <a:off x="1968" y="1056"/>
              <a:ext cx="1872" cy="2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0" name="Line 19"/>
            <p:cNvSpPr/>
            <p:nvPr/>
          </p:nvSpPr>
          <p:spPr>
            <a:xfrm>
              <a:off x="1968" y="1056"/>
              <a:ext cx="1872" cy="0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1" name="Line 20"/>
            <p:cNvSpPr/>
            <p:nvPr/>
          </p:nvSpPr>
          <p:spPr>
            <a:xfrm>
              <a:off x="3840" y="1056"/>
              <a:ext cx="0" cy="2208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2" name="Line 21"/>
            <p:cNvSpPr/>
            <p:nvPr/>
          </p:nvSpPr>
          <p:spPr>
            <a:xfrm>
              <a:off x="1968" y="3264"/>
              <a:ext cx="1872" cy="0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158743" name="Picture 23" descr="100_1508"/>
          <p:cNvPicPr>
            <a:picLocks noChangeAspect="1"/>
          </p:cNvPicPr>
          <p:nvPr/>
        </p:nvPicPr>
        <p:blipFill>
          <a:blip r:embed="rId7"/>
          <a:srcRect l="10652" b="932"/>
          <a:stretch>
            <a:fillRect/>
          </a:stretch>
        </p:blipFill>
        <p:spPr>
          <a:xfrm>
            <a:off x="2404412" y="1571251"/>
            <a:ext cx="3859213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3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3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30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0" name="Picture 10" descr="IMG_0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222250"/>
            <a:ext cx="2289175" cy="3167063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8971" name="Picture 11" descr="IMG_02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50" y="3810000"/>
            <a:ext cx="2192338" cy="22860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68972" name="Picture 12" descr="IMG_0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84150"/>
            <a:ext cx="2605088" cy="3208338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8974" name="Picture 14" descr="IMG_02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3567113"/>
            <a:ext cx="2303463" cy="3186112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68975" name="Picture 15" descr="IMG_0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225" y="3422650"/>
            <a:ext cx="2427288" cy="335915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8982" name="Picture 22" descr="IMG_02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762000"/>
            <a:ext cx="2286000" cy="1970088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94" name="Rectangle 62"/>
          <p:cNvSpPr>
            <a:spLocks noChangeArrowheads="1"/>
          </p:cNvSpPr>
          <p:nvPr/>
        </p:nvSpPr>
        <p:spPr bwMode="auto">
          <a:xfrm>
            <a:off x="152400" y="598170"/>
            <a:ext cx="8915400" cy="6210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buNone/>
            </a:pPr>
            <a:r>
              <a:rPr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</a:t>
            </a:r>
            <a:endParaRPr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Rectangle 65"/>
          <p:cNvSpPr/>
          <p:nvPr/>
        </p:nvSpPr>
        <p:spPr>
          <a:xfrm>
            <a:off x="4495800" y="7391400"/>
            <a:ext cx="68580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sz="3200" u="sng" dirty="0">
              <a:latin typeface="VNtimes New Roman" pitchFamily="34" charset="0"/>
            </a:endParaRPr>
          </a:p>
        </p:txBody>
      </p:sp>
      <p:pic>
        <p:nvPicPr>
          <p:cNvPr id="5" name="Picture 6" descr="IMG_1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4100572"/>
            <a:ext cx="2895600" cy="2304742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Picture 14" descr="0309060910qn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36302"/>
            <a:ext cx="3429000" cy="2369012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7" name="Group 20"/>
          <p:cNvGrpSpPr/>
          <p:nvPr/>
        </p:nvGrpSpPr>
        <p:grpSpPr>
          <a:xfrm>
            <a:off x="4610100" y="1563783"/>
            <a:ext cx="3657600" cy="2325215"/>
            <a:chOff x="2928" y="192"/>
            <a:chExt cx="2640" cy="1776"/>
          </a:xfrm>
        </p:grpSpPr>
        <p:pic>
          <p:nvPicPr>
            <p:cNvPr id="3083" name="Picture 16" descr="DSC05309"/>
            <p:cNvPicPr>
              <a:picLocks noChangeAspect="1"/>
            </p:cNvPicPr>
            <p:nvPr/>
          </p:nvPicPr>
          <p:blipFill>
            <a:blip r:embed="rId4"/>
            <a:srcRect l="8772" t="10527"/>
            <a:stretch>
              <a:fillRect/>
            </a:stretch>
          </p:blipFill>
          <p:spPr>
            <a:xfrm>
              <a:off x="2928" y="192"/>
              <a:ext cx="2640" cy="17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4" name="Rectangle 19"/>
            <p:cNvSpPr/>
            <p:nvPr/>
          </p:nvSpPr>
          <p:spPr>
            <a:xfrm>
              <a:off x="2928" y="192"/>
              <a:ext cx="2640" cy="1776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10" name="Group 23"/>
          <p:cNvGrpSpPr/>
          <p:nvPr/>
        </p:nvGrpSpPr>
        <p:grpSpPr>
          <a:xfrm>
            <a:off x="609600" y="1398270"/>
            <a:ext cx="3429000" cy="2286000"/>
            <a:chOff x="144" y="2037"/>
            <a:chExt cx="2688" cy="2187"/>
          </a:xfrm>
        </p:grpSpPr>
        <p:pic>
          <p:nvPicPr>
            <p:cNvPr id="3081" name="Picture 21" descr="DSC05286"/>
            <p:cNvPicPr>
              <a:picLocks noChangeAspect="1"/>
            </p:cNvPicPr>
            <p:nvPr/>
          </p:nvPicPr>
          <p:blipFill>
            <a:blip r:embed="rId5"/>
            <a:srcRect l="12411" t="-5122" r="3999" b="6973"/>
            <a:stretch>
              <a:fillRect/>
            </a:stretch>
          </p:blipFill>
          <p:spPr>
            <a:xfrm>
              <a:off x="144" y="2037"/>
              <a:ext cx="2688" cy="21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2" name="Rectangle 22"/>
            <p:cNvSpPr/>
            <p:nvPr/>
          </p:nvSpPr>
          <p:spPr>
            <a:xfrm>
              <a:off x="144" y="2160"/>
              <a:ext cx="2688" cy="206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62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94" grpId="0" animBg="1"/>
      <p:bldP spid="952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potfinish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5562600" cy="498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35" name="Picture 3" descr="flowerp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859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36" name="Picture 4" descr="42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3000"/>
            <a:ext cx="7543800" cy="611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37" name="Picture 5" descr="create_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990600"/>
            <a:ext cx="5707063" cy="632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38" name="Picture 6" descr="flowerpot01a-B24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762000"/>
            <a:ext cx="5991225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3241" name="Rectangle 9"/>
          <p:cNvSpPr/>
          <p:nvPr/>
        </p:nvSpPr>
        <p:spPr>
          <a:xfrm>
            <a:off x="4495800" y="7391400"/>
            <a:ext cx="68580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sz="3200" u="sng" dirty="0">
              <a:latin typeface="VNtimes New Roman" pitchFamily="34" charset="0"/>
            </a:endParaRPr>
          </a:p>
        </p:txBody>
      </p:sp>
      <p:pic>
        <p:nvPicPr>
          <p:cNvPr id="223242" name="Picture 10" descr="don-gomlo-Dong-Hoa-SGon-cu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762000"/>
            <a:ext cx="5143500" cy="647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43" name="Picture 11" descr="18_pro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762000"/>
            <a:ext cx="6858000" cy="640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44" name="Picture 12" descr="t36so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762000"/>
            <a:ext cx="5133975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3245" name="Rectangle 13"/>
          <p:cNvSpPr/>
          <p:nvPr/>
        </p:nvSpPr>
        <p:spPr>
          <a:xfrm>
            <a:off x="228600" y="0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Quan sát, nhận</a:t>
            </a:r>
            <a:r>
              <a:rPr sz="3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xét:</a:t>
            </a:r>
            <a:endParaRPr sz="3200" u="sng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2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1" grpId="0" build="p"/>
      <p:bldP spid="223241" grpId="1" build="allAtOnce"/>
      <p:bldP spid="2232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6" name="Text Box 8"/>
          <p:cNvSpPr txBox="1"/>
          <p:nvPr/>
        </p:nvSpPr>
        <p:spPr>
          <a:xfrm>
            <a:off x="304800" y="685800"/>
            <a:ext cx="82296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 v</a:t>
            </a:r>
            <a:r>
              <a:rPr sz="4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kích cỡ chậu cảnh có giống nhau không?</a:t>
            </a:r>
            <a:endParaRPr sz="4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138" name="Text Box 10"/>
          <p:cNvSpPr txBox="1"/>
          <p:nvPr/>
        </p:nvSpPr>
        <p:spPr>
          <a:xfrm>
            <a:off x="533400" y="2498725"/>
            <a:ext cx="8305800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nhiều hình dáng v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kích cỡ khác nhau.</a:t>
            </a:r>
          </a:p>
          <a:p>
            <a:pPr>
              <a:spcBef>
                <a:spcPct val="50000"/>
              </a:spcBef>
            </a:pP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/>
      <p:bldP spid="176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xfrm>
            <a:off x="212725" y="701675"/>
            <a:ext cx="7162800" cy="19050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endParaRPr sz="4000" dirty="0">
              <a:solidFill>
                <a:srgbClr val="FF3300"/>
              </a:solidFill>
              <a:latin typeface="VNtimes New Roman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sz="4000" dirty="0">
              <a:latin typeface="VNtimes New Roman" pitchFamily="34" charset="0"/>
            </a:endParaRPr>
          </a:p>
        </p:txBody>
      </p:sp>
      <p:sp>
        <p:nvSpPr>
          <p:cNvPr id="136196" name="Text Box 4"/>
          <p:cNvSpPr txBox="1"/>
          <p:nvPr/>
        </p:nvSpPr>
        <p:spPr>
          <a:xfrm>
            <a:off x="304800" y="228600"/>
            <a:ext cx="9372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 cao, loại thấp, loại to, loại nhỏ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6200" name="Picture 8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23975"/>
            <a:ext cx="6667500" cy="431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/>
          <p:cNvSpPr txBox="1"/>
          <p:nvPr/>
        </p:nvSpPr>
        <p:spPr>
          <a:xfrm>
            <a:off x="381000" y="0"/>
            <a:ext cx="8763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buSzPct val="70000"/>
              <a:buFont typeface="Wingdings" panose="05000000000000000000" pitchFamily="2" charset="2"/>
              <a:buChar char="Ø"/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 miệng hình tròn, hình đa giác tròn, hình tứ giác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147470" name="Picture 14" descr="5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38600"/>
            <a:ext cx="3429000" cy="252253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22"/>
          <p:cNvGrpSpPr/>
          <p:nvPr/>
        </p:nvGrpSpPr>
        <p:grpSpPr>
          <a:xfrm>
            <a:off x="457200" y="1524000"/>
            <a:ext cx="3429000" cy="4800600"/>
            <a:chOff x="288" y="960"/>
            <a:chExt cx="2160" cy="3024"/>
          </a:xfrm>
        </p:grpSpPr>
        <p:pic>
          <p:nvPicPr>
            <p:cNvPr id="7176" name="Picture 11" descr="maichieuthuy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" y="960"/>
              <a:ext cx="2160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7" name="Rectangle 15"/>
            <p:cNvSpPr/>
            <p:nvPr/>
          </p:nvSpPr>
          <p:spPr>
            <a:xfrm>
              <a:off x="288" y="960"/>
              <a:ext cx="2160" cy="3024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953000" y="914400"/>
            <a:ext cx="3505200" cy="2919413"/>
            <a:chOff x="2976" y="1104"/>
            <a:chExt cx="2208" cy="1839"/>
          </a:xfrm>
        </p:grpSpPr>
        <p:pic>
          <p:nvPicPr>
            <p:cNvPr id="7174" name="Picture 13" descr="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" y="1104"/>
              <a:ext cx="2208" cy="18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5" name="Rectangle 19"/>
            <p:cNvSpPr/>
            <p:nvPr/>
          </p:nvSpPr>
          <p:spPr>
            <a:xfrm>
              <a:off x="2976" y="1104"/>
              <a:ext cx="2208" cy="177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Text Box 6"/>
          <p:cNvSpPr txBox="1"/>
          <p:nvPr/>
        </p:nvSpPr>
        <p:spPr>
          <a:xfrm>
            <a:off x="0" y="304800"/>
            <a:ext cx="87630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buSzPct val="70000"/>
              <a:buFont typeface="Wingdings" panose="05000000000000000000" pitchFamily="2" charset="2"/>
              <a:buChar char="Ø"/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Loại miệng rộng, miệng hẹp, thường miệng chậu to hơn đáy chậu hoặc có chậu miệng v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đáy bằng nhau.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8494" name="Picture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1828800"/>
            <a:ext cx="2882900" cy="4800600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8495" name="Picture 15" descr="bonsa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38600"/>
            <a:ext cx="2667000" cy="2549525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21"/>
          <p:cNvGrpSpPr/>
          <p:nvPr/>
        </p:nvGrpSpPr>
        <p:grpSpPr>
          <a:xfrm>
            <a:off x="2667000" y="2270125"/>
            <a:ext cx="3352800" cy="2606675"/>
            <a:chOff x="3600" y="2438"/>
            <a:chExt cx="2112" cy="1642"/>
          </a:xfrm>
        </p:grpSpPr>
        <p:pic>
          <p:nvPicPr>
            <p:cNvPr id="8198" name="Picture 22" descr="DSC05293"/>
            <p:cNvPicPr>
              <a:picLocks noChangeAspect="1"/>
            </p:cNvPicPr>
            <p:nvPr/>
          </p:nvPicPr>
          <p:blipFill>
            <a:blip r:embed="rId4"/>
            <a:srcRect l="14868" t="63367" r="30635" b="3511"/>
            <a:stretch>
              <a:fillRect/>
            </a:stretch>
          </p:blipFill>
          <p:spPr>
            <a:xfrm>
              <a:off x="3772" y="2510"/>
              <a:ext cx="1899" cy="148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199" name="Group 23"/>
            <p:cNvGrpSpPr/>
            <p:nvPr/>
          </p:nvGrpSpPr>
          <p:grpSpPr>
            <a:xfrm>
              <a:off x="3600" y="2438"/>
              <a:ext cx="2112" cy="1642"/>
              <a:chOff x="1227" y="1659"/>
              <a:chExt cx="3791" cy="2651"/>
            </a:xfrm>
          </p:grpSpPr>
          <p:sp>
            <p:nvSpPr>
              <p:cNvPr id="8201" name="Freeform 24"/>
              <p:cNvSpPr/>
              <p:nvPr/>
            </p:nvSpPr>
            <p:spPr>
              <a:xfrm>
                <a:off x="1227" y="1659"/>
                <a:ext cx="3791" cy="2651"/>
              </a:xfrm>
              <a:custGeom>
                <a:avLst/>
                <a:gdLst>
                  <a:gd name="txL" fmla="*/ 0 w 3791"/>
                  <a:gd name="txT" fmla="*/ 0 h 2651"/>
                  <a:gd name="txR" fmla="*/ 3791 w 3791"/>
                  <a:gd name="txB" fmla="*/ 2651 h 2651"/>
                </a:gdLst>
                <a:ahLst/>
                <a:cxnLst>
                  <a:cxn ang="0">
                    <a:pos x="391" y="714"/>
                  </a:cxn>
                  <a:cxn ang="0">
                    <a:pos x="679" y="823"/>
                  </a:cxn>
                  <a:cxn ang="0">
                    <a:pos x="652" y="1084"/>
                  </a:cxn>
                  <a:cxn ang="0">
                    <a:pos x="762" y="1591"/>
                  </a:cxn>
                  <a:cxn ang="0">
                    <a:pos x="1118" y="2140"/>
                  </a:cxn>
                  <a:cxn ang="0">
                    <a:pos x="1242" y="2263"/>
                  </a:cxn>
                  <a:cxn ang="0">
                    <a:pos x="1996" y="2318"/>
                  </a:cxn>
                  <a:cxn ang="0">
                    <a:pos x="2764" y="2250"/>
                  </a:cxn>
                  <a:cxn ang="0">
                    <a:pos x="2853" y="2229"/>
                  </a:cxn>
                  <a:cxn ang="0">
                    <a:pos x="2887" y="2112"/>
                  </a:cxn>
                  <a:cxn ang="0">
                    <a:pos x="3052" y="1838"/>
                  </a:cxn>
                  <a:cxn ang="0">
                    <a:pos x="3271" y="1358"/>
                  </a:cxn>
                  <a:cxn ang="0">
                    <a:pos x="3299" y="1070"/>
                  </a:cxn>
                  <a:cxn ang="0">
                    <a:pos x="3237" y="837"/>
                  </a:cxn>
                  <a:cxn ang="0">
                    <a:pos x="3429" y="789"/>
                  </a:cxn>
                  <a:cxn ang="0">
                    <a:pos x="3477" y="693"/>
                  </a:cxn>
                  <a:cxn ang="0">
                    <a:pos x="3573" y="645"/>
                  </a:cxn>
                  <a:cxn ang="0">
                    <a:pos x="3525" y="501"/>
                  </a:cxn>
                  <a:cxn ang="0">
                    <a:pos x="3381" y="501"/>
                  </a:cxn>
                  <a:cxn ang="0">
                    <a:pos x="3333" y="405"/>
                  </a:cxn>
                  <a:cxn ang="0">
                    <a:pos x="3045" y="549"/>
                  </a:cxn>
                  <a:cxn ang="0">
                    <a:pos x="2757" y="357"/>
                  </a:cxn>
                  <a:cxn ang="0">
                    <a:pos x="2469" y="357"/>
                  </a:cxn>
                  <a:cxn ang="0">
                    <a:pos x="2325" y="453"/>
                  </a:cxn>
                  <a:cxn ang="0">
                    <a:pos x="1893" y="309"/>
                  </a:cxn>
                  <a:cxn ang="0">
                    <a:pos x="1605" y="405"/>
                  </a:cxn>
                  <a:cxn ang="0">
                    <a:pos x="1509" y="453"/>
                  </a:cxn>
                  <a:cxn ang="0">
                    <a:pos x="1365" y="405"/>
                  </a:cxn>
                  <a:cxn ang="0">
                    <a:pos x="1173" y="501"/>
                  </a:cxn>
                  <a:cxn ang="0">
                    <a:pos x="1077" y="405"/>
                  </a:cxn>
                  <a:cxn ang="0">
                    <a:pos x="789" y="357"/>
                  </a:cxn>
                  <a:cxn ang="0">
                    <a:pos x="645" y="501"/>
                  </a:cxn>
                  <a:cxn ang="0">
                    <a:pos x="549" y="405"/>
                  </a:cxn>
                  <a:cxn ang="0">
                    <a:pos x="453" y="501"/>
                  </a:cxn>
                  <a:cxn ang="0">
                    <a:pos x="453" y="645"/>
                  </a:cxn>
                  <a:cxn ang="0">
                    <a:pos x="309" y="755"/>
                  </a:cxn>
                  <a:cxn ang="0">
                    <a:pos x="309" y="117"/>
                  </a:cxn>
                  <a:cxn ang="0">
                    <a:pos x="487" y="55"/>
                  </a:cxn>
                  <a:cxn ang="0">
                    <a:pos x="3230" y="96"/>
                  </a:cxn>
                  <a:cxn ang="0">
                    <a:pos x="3710" y="138"/>
                  </a:cxn>
                  <a:cxn ang="0">
                    <a:pos x="3717" y="741"/>
                  </a:cxn>
                  <a:cxn ang="0">
                    <a:pos x="3717" y="2133"/>
                  </a:cxn>
                  <a:cxn ang="0">
                    <a:pos x="3710" y="2332"/>
                  </a:cxn>
                  <a:cxn ang="0">
                    <a:pos x="3683" y="2510"/>
                  </a:cxn>
                  <a:cxn ang="0">
                    <a:pos x="3312" y="2524"/>
                  </a:cxn>
                  <a:cxn ang="0">
                    <a:pos x="2325" y="2517"/>
                  </a:cxn>
                  <a:cxn ang="0">
                    <a:pos x="542" y="2524"/>
                  </a:cxn>
                  <a:cxn ang="0">
                    <a:pos x="295" y="2442"/>
                  </a:cxn>
                  <a:cxn ang="0">
                    <a:pos x="309" y="1269"/>
                  </a:cxn>
                  <a:cxn ang="0">
                    <a:pos x="309" y="741"/>
                  </a:cxn>
                  <a:cxn ang="0">
                    <a:pos x="391" y="714"/>
                  </a:cxn>
                </a:cxnLst>
                <a:rect l="txL" t="txT" r="txR" b="txB"/>
                <a:pathLst>
                  <a:path w="3791" h="2651">
                    <a:moveTo>
                      <a:pt x="391" y="714"/>
                    </a:moveTo>
                    <a:cubicBezTo>
                      <a:pt x="453" y="728"/>
                      <a:pt x="636" y="761"/>
                      <a:pt x="679" y="823"/>
                    </a:cubicBezTo>
                    <a:cubicBezTo>
                      <a:pt x="722" y="885"/>
                      <a:pt x="638" y="956"/>
                      <a:pt x="652" y="1084"/>
                    </a:cubicBezTo>
                    <a:cubicBezTo>
                      <a:pt x="666" y="1212"/>
                      <a:pt x="684" y="1415"/>
                      <a:pt x="762" y="1591"/>
                    </a:cubicBezTo>
                    <a:cubicBezTo>
                      <a:pt x="840" y="1767"/>
                      <a:pt x="1038" y="2028"/>
                      <a:pt x="1118" y="2140"/>
                    </a:cubicBezTo>
                    <a:cubicBezTo>
                      <a:pt x="1198" y="2252"/>
                      <a:pt x="1096" y="2233"/>
                      <a:pt x="1242" y="2263"/>
                    </a:cubicBezTo>
                    <a:cubicBezTo>
                      <a:pt x="1388" y="2293"/>
                      <a:pt x="1742" y="2320"/>
                      <a:pt x="1996" y="2318"/>
                    </a:cubicBezTo>
                    <a:cubicBezTo>
                      <a:pt x="2250" y="2316"/>
                      <a:pt x="2621" y="2265"/>
                      <a:pt x="2764" y="2250"/>
                    </a:cubicBezTo>
                    <a:cubicBezTo>
                      <a:pt x="2907" y="2235"/>
                      <a:pt x="2833" y="2252"/>
                      <a:pt x="2853" y="2229"/>
                    </a:cubicBezTo>
                    <a:cubicBezTo>
                      <a:pt x="2873" y="2206"/>
                      <a:pt x="2854" y="2177"/>
                      <a:pt x="2887" y="2112"/>
                    </a:cubicBezTo>
                    <a:cubicBezTo>
                      <a:pt x="2920" y="2047"/>
                      <a:pt x="2988" y="1964"/>
                      <a:pt x="3052" y="1838"/>
                    </a:cubicBezTo>
                    <a:cubicBezTo>
                      <a:pt x="3116" y="1712"/>
                      <a:pt x="3230" y="1486"/>
                      <a:pt x="3271" y="1358"/>
                    </a:cubicBezTo>
                    <a:cubicBezTo>
                      <a:pt x="3312" y="1230"/>
                      <a:pt x="3305" y="1157"/>
                      <a:pt x="3299" y="1070"/>
                    </a:cubicBezTo>
                    <a:cubicBezTo>
                      <a:pt x="3293" y="983"/>
                      <a:pt x="3215" y="884"/>
                      <a:pt x="3237" y="837"/>
                    </a:cubicBezTo>
                    <a:cubicBezTo>
                      <a:pt x="3259" y="790"/>
                      <a:pt x="3389" y="813"/>
                      <a:pt x="3429" y="789"/>
                    </a:cubicBezTo>
                    <a:cubicBezTo>
                      <a:pt x="3469" y="765"/>
                      <a:pt x="3453" y="717"/>
                      <a:pt x="3477" y="693"/>
                    </a:cubicBezTo>
                    <a:cubicBezTo>
                      <a:pt x="3501" y="669"/>
                      <a:pt x="3565" y="677"/>
                      <a:pt x="3573" y="645"/>
                    </a:cubicBezTo>
                    <a:cubicBezTo>
                      <a:pt x="3581" y="613"/>
                      <a:pt x="3557" y="525"/>
                      <a:pt x="3525" y="501"/>
                    </a:cubicBezTo>
                    <a:cubicBezTo>
                      <a:pt x="3493" y="477"/>
                      <a:pt x="3413" y="517"/>
                      <a:pt x="3381" y="501"/>
                    </a:cubicBezTo>
                    <a:cubicBezTo>
                      <a:pt x="3349" y="485"/>
                      <a:pt x="3389" y="397"/>
                      <a:pt x="3333" y="405"/>
                    </a:cubicBezTo>
                    <a:cubicBezTo>
                      <a:pt x="3277" y="413"/>
                      <a:pt x="3141" y="557"/>
                      <a:pt x="3045" y="549"/>
                    </a:cubicBezTo>
                    <a:cubicBezTo>
                      <a:pt x="2949" y="541"/>
                      <a:pt x="2853" y="389"/>
                      <a:pt x="2757" y="357"/>
                    </a:cubicBezTo>
                    <a:cubicBezTo>
                      <a:pt x="2661" y="325"/>
                      <a:pt x="2541" y="341"/>
                      <a:pt x="2469" y="357"/>
                    </a:cubicBezTo>
                    <a:cubicBezTo>
                      <a:pt x="2397" y="373"/>
                      <a:pt x="2421" y="461"/>
                      <a:pt x="2325" y="453"/>
                    </a:cubicBezTo>
                    <a:cubicBezTo>
                      <a:pt x="2229" y="445"/>
                      <a:pt x="2013" y="317"/>
                      <a:pt x="1893" y="309"/>
                    </a:cubicBezTo>
                    <a:cubicBezTo>
                      <a:pt x="1773" y="301"/>
                      <a:pt x="1669" y="381"/>
                      <a:pt x="1605" y="405"/>
                    </a:cubicBezTo>
                    <a:cubicBezTo>
                      <a:pt x="1541" y="429"/>
                      <a:pt x="1549" y="453"/>
                      <a:pt x="1509" y="453"/>
                    </a:cubicBezTo>
                    <a:cubicBezTo>
                      <a:pt x="1469" y="453"/>
                      <a:pt x="1421" y="397"/>
                      <a:pt x="1365" y="405"/>
                    </a:cubicBezTo>
                    <a:cubicBezTo>
                      <a:pt x="1309" y="413"/>
                      <a:pt x="1221" y="501"/>
                      <a:pt x="1173" y="501"/>
                    </a:cubicBezTo>
                    <a:cubicBezTo>
                      <a:pt x="1125" y="501"/>
                      <a:pt x="1141" y="429"/>
                      <a:pt x="1077" y="405"/>
                    </a:cubicBezTo>
                    <a:cubicBezTo>
                      <a:pt x="1013" y="381"/>
                      <a:pt x="861" y="341"/>
                      <a:pt x="789" y="357"/>
                    </a:cubicBezTo>
                    <a:cubicBezTo>
                      <a:pt x="717" y="373"/>
                      <a:pt x="685" y="493"/>
                      <a:pt x="645" y="501"/>
                    </a:cubicBezTo>
                    <a:cubicBezTo>
                      <a:pt x="605" y="509"/>
                      <a:pt x="581" y="405"/>
                      <a:pt x="549" y="405"/>
                    </a:cubicBezTo>
                    <a:cubicBezTo>
                      <a:pt x="517" y="405"/>
                      <a:pt x="469" y="461"/>
                      <a:pt x="453" y="501"/>
                    </a:cubicBezTo>
                    <a:cubicBezTo>
                      <a:pt x="437" y="541"/>
                      <a:pt x="477" y="603"/>
                      <a:pt x="453" y="645"/>
                    </a:cubicBezTo>
                    <a:cubicBezTo>
                      <a:pt x="429" y="687"/>
                      <a:pt x="333" y="843"/>
                      <a:pt x="309" y="755"/>
                    </a:cubicBezTo>
                    <a:cubicBezTo>
                      <a:pt x="285" y="667"/>
                      <a:pt x="279" y="234"/>
                      <a:pt x="309" y="117"/>
                    </a:cubicBezTo>
                    <a:cubicBezTo>
                      <a:pt x="339" y="0"/>
                      <a:pt x="0" y="58"/>
                      <a:pt x="487" y="55"/>
                    </a:cubicBezTo>
                    <a:cubicBezTo>
                      <a:pt x="974" y="52"/>
                      <a:pt x="2693" y="82"/>
                      <a:pt x="3230" y="96"/>
                    </a:cubicBezTo>
                    <a:cubicBezTo>
                      <a:pt x="3767" y="110"/>
                      <a:pt x="3629" y="31"/>
                      <a:pt x="3710" y="138"/>
                    </a:cubicBezTo>
                    <a:cubicBezTo>
                      <a:pt x="3791" y="245"/>
                      <a:pt x="3716" y="409"/>
                      <a:pt x="3717" y="741"/>
                    </a:cubicBezTo>
                    <a:cubicBezTo>
                      <a:pt x="3718" y="1073"/>
                      <a:pt x="3718" y="1868"/>
                      <a:pt x="3717" y="2133"/>
                    </a:cubicBezTo>
                    <a:cubicBezTo>
                      <a:pt x="3716" y="2398"/>
                      <a:pt x="3716" y="2269"/>
                      <a:pt x="3710" y="2332"/>
                    </a:cubicBezTo>
                    <a:cubicBezTo>
                      <a:pt x="3704" y="2395"/>
                      <a:pt x="3749" y="2478"/>
                      <a:pt x="3683" y="2510"/>
                    </a:cubicBezTo>
                    <a:cubicBezTo>
                      <a:pt x="3617" y="2542"/>
                      <a:pt x="3538" y="2523"/>
                      <a:pt x="3312" y="2524"/>
                    </a:cubicBezTo>
                    <a:cubicBezTo>
                      <a:pt x="3086" y="2525"/>
                      <a:pt x="2787" y="2517"/>
                      <a:pt x="2325" y="2517"/>
                    </a:cubicBezTo>
                    <a:cubicBezTo>
                      <a:pt x="1863" y="2517"/>
                      <a:pt x="880" y="2536"/>
                      <a:pt x="542" y="2524"/>
                    </a:cubicBezTo>
                    <a:cubicBezTo>
                      <a:pt x="204" y="2512"/>
                      <a:pt x="334" y="2651"/>
                      <a:pt x="295" y="2442"/>
                    </a:cubicBezTo>
                    <a:cubicBezTo>
                      <a:pt x="256" y="2233"/>
                      <a:pt x="307" y="1552"/>
                      <a:pt x="309" y="1269"/>
                    </a:cubicBezTo>
                    <a:cubicBezTo>
                      <a:pt x="311" y="986"/>
                      <a:pt x="295" y="833"/>
                      <a:pt x="309" y="741"/>
                    </a:cubicBezTo>
                    <a:cubicBezTo>
                      <a:pt x="323" y="649"/>
                      <a:pt x="319" y="706"/>
                      <a:pt x="391" y="7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ED">
                      <a:alpha val="100000"/>
                    </a:srgbClr>
                  </a:gs>
                  <a:gs pos="50000">
                    <a:srgbClr val="FFFFCC">
                      <a:alpha val="100000"/>
                    </a:srgbClr>
                  </a:gs>
                  <a:gs pos="100000">
                    <a:srgbClr val="FFFFED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Rectangle 25"/>
              <p:cNvSpPr/>
              <p:nvPr/>
            </p:nvSpPr>
            <p:spPr>
              <a:xfrm>
                <a:off x="1488" y="2208"/>
                <a:ext cx="144" cy="480"/>
              </a:xfrm>
              <a:prstGeom prst="rect">
                <a:avLst/>
              </a:prstGeom>
              <a:gradFill rotWithShape="1">
                <a:gsLst>
                  <a:gs pos="0">
                    <a:srgbClr val="FFFFED"/>
                  </a:gs>
                  <a:gs pos="50000">
                    <a:srgbClr val="FFFFCC"/>
                  </a:gs>
                  <a:gs pos="100000">
                    <a:srgbClr val="FFFFED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dirty="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8200" name="Rectangle 26"/>
            <p:cNvSpPr/>
            <p:nvPr/>
          </p:nvSpPr>
          <p:spPr>
            <a:xfrm>
              <a:off x="3772" y="2481"/>
              <a:ext cx="1899" cy="148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/>
          <p:nvPr/>
        </p:nvSpPr>
        <p:spPr>
          <a:xfrm>
            <a:off x="234950" y="107950"/>
            <a:ext cx="852805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buSzPct val="70000"/>
              <a:buFont typeface="Wingdings" panose="05000000000000000000" pitchFamily="2" charset="2"/>
              <a:buChar char="Ø"/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Nét tạo dáng ở thân chậu khác nhau, có nét cong, có nét thẳng hoặc kết hợp cả hai.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9509" name="Picture 5" descr="potfinish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81300"/>
            <a:ext cx="3352800" cy="3071813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9510" name="Picture 6" descr="t36so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2743200"/>
            <a:ext cx="2381250" cy="318135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9" name="Text Box 9"/>
          <p:cNvSpPr txBox="1"/>
          <p:nvPr/>
        </p:nvSpPr>
        <p:spPr>
          <a:xfrm>
            <a:off x="0" y="228600"/>
            <a:ext cx="9220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sắp xếp hoạ tiết trên chậu nh­ư thế n</a:t>
            </a:r>
            <a:r>
              <a:rPr sz="40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Hoạ tiết trang trí gồm những gì?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90" name="Text Box 10"/>
          <p:cNvSpPr txBox="1"/>
          <p:nvPr/>
        </p:nvSpPr>
        <p:spPr>
          <a:xfrm>
            <a:off x="0" y="2044700"/>
            <a:ext cx="9144000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Sắp xếp hoạ tiết theo dạng họa tiết nhắc lại, xen kẽ, đối xứng, tự do.</a:t>
            </a:r>
          </a:p>
          <a:p>
            <a:pPr algn="just">
              <a:buFont typeface="Wingdings" panose="05000000000000000000" pitchFamily="2" charset="2"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</a:pP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7294" name="Picture 14" descr="dfgdfgdf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00500"/>
            <a:ext cx="2590800" cy="201930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5" name="Freeform 34"/>
          <p:cNvSpPr/>
          <p:nvPr/>
        </p:nvSpPr>
        <p:spPr>
          <a:xfrm>
            <a:off x="4749800" y="6172200"/>
            <a:ext cx="711200" cy="381000"/>
          </a:xfrm>
          <a:custGeom>
            <a:avLst/>
            <a:gdLst>
              <a:gd name="txL" fmla="*/ 0 w 448"/>
              <a:gd name="txT" fmla="*/ 0 h 200"/>
              <a:gd name="txR" fmla="*/ 448 w 448"/>
              <a:gd name="txB" fmla="*/ 200 h 2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8" h="200">
                <a:moveTo>
                  <a:pt x="32" y="152"/>
                </a:moveTo>
                <a:cubicBezTo>
                  <a:pt x="64" y="120"/>
                  <a:pt x="256" y="16"/>
                  <a:pt x="320" y="8"/>
                </a:cubicBezTo>
                <a:cubicBezTo>
                  <a:pt x="384" y="0"/>
                  <a:pt x="448" y="72"/>
                  <a:pt x="416" y="104"/>
                </a:cubicBezTo>
                <a:cubicBezTo>
                  <a:pt x="384" y="136"/>
                  <a:pt x="192" y="200"/>
                  <a:pt x="128" y="200"/>
                </a:cubicBezTo>
                <a:cubicBezTo>
                  <a:pt x="64" y="200"/>
                  <a:pt x="0" y="184"/>
                  <a:pt x="32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36"/>
          <p:cNvSpPr/>
          <p:nvPr/>
        </p:nvSpPr>
        <p:spPr>
          <a:xfrm>
            <a:off x="5257800" y="6324600"/>
            <a:ext cx="609600" cy="2286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.VnTime" panose="020B7200000000000000" pitchFamily="34" charset="0"/>
            </a:endParaRPr>
          </a:p>
        </p:txBody>
      </p:sp>
      <p:sp>
        <p:nvSpPr>
          <p:cNvPr id="10247" name="Freeform 39"/>
          <p:cNvSpPr/>
          <p:nvPr/>
        </p:nvSpPr>
        <p:spPr>
          <a:xfrm>
            <a:off x="4724400" y="6172200"/>
            <a:ext cx="711200" cy="381000"/>
          </a:xfrm>
          <a:custGeom>
            <a:avLst/>
            <a:gdLst>
              <a:gd name="txL" fmla="*/ 0 w 448"/>
              <a:gd name="txT" fmla="*/ 0 h 200"/>
              <a:gd name="txR" fmla="*/ 448 w 448"/>
              <a:gd name="txB" fmla="*/ 200 h 2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8" h="200">
                <a:moveTo>
                  <a:pt x="32" y="152"/>
                </a:moveTo>
                <a:cubicBezTo>
                  <a:pt x="64" y="120"/>
                  <a:pt x="256" y="16"/>
                  <a:pt x="320" y="8"/>
                </a:cubicBezTo>
                <a:cubicBezTo>
                  <a:pt x="384" y="0"/>
                  <a:pt x="448" y="72"/>
                  <a:pt x="416" y="104"/>
                </a:cubicBezTo>
                <a:cubicBezTo>
                  <a:pt x="384" y="136"/>
                  <a:pt x="192" y="200"/>
                  <a:pt x="128" y="200"/>
                </a:cubicBezTo>
                <a:cubicBezTo>
                  <a:pt x="64" y="200"/>
                  <a:pt x="0" y="184"/>
                  <a:pt x="32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Rectangle 41"/>
          <p:cNvSpPr/>
          <p:nvPr/>
        </p:nvSpPr>
        <p:spPr>
          <a:xfrm>
            <a:off x="5232400" y="6324600"/>
            <a:ext cx="609600" cy="2286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.VnTime" panose="020B7200000000000000" pitchFamily="34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867400" y="3886200"/>
            <a:ext cx="3276600" cy="2438400"/>
            <a:chOff x="3696" y="2448"/>
            <a:chExt cx="2064" cy="1536"/>
          </a:xfrm>
        </p:grpSpPr>
        <p:grpSp>
          <p:nvGrpSpPr>
            <p:cNvPr id="10256" name="Group 50"/>
            <p:cNvGrpSpPr/>
            <p:nvPr/>
          </p:nvGrpSpPr>
          <p:grpSpPr>
            <a:xfrm>
              <a:off x="3696" y="2448"/>
              <a:ext cx="2064" cy="1536"/>
              <a:chOff x="1766" y="2243"/>
              <a:chExt cx="2064" cy="2077"/>
            </a:xfrm>
          </p:grpSpPr>
          <p:pic>
            <p:nvPicPr>
              <p:cNvPr id="10258" name="Picture 51" descr="IMG_1226"/>
              <p:cNvPicPr>
                <a:picLocks noChangeAspect="1"/>
              </p:cNvPicPr>
              <p:nvPr/>
            </p:nvPicPr>
            <p:blipFill>
              <a:blip r:embed="rId3"/>
              <a:srcRect l="36900" t="48247" r="28311" b="30701"/>
              <a:stretch>
                <a:fillRect/>
              </a:stretch>
            </p:blipFill>
            <p:spPr>
              <a:xfrm rot="-218863">
                <a:off x="1910" y="2400"/>
                <a:ext cx="1776" cy="1728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</p:pic>
          <p:sp>
            <p:nvSpPr>
              <p:cNvPr id="10259" name="Freeform 52"/>
              <p:cNvSpPr/>
              <p:nvPr/>
            </p:nvSpPr>
            <p:spPr>
              <a:xfrm>
                <a:off x="1824" y="2243"/>
                <a:ext cx="2006" cy="2077"/>
              </a:xfrm>
              <a:custGeom>
                <a:avLst/>
                <a:gdLst>
                  <a:gd name="txL" fmla="*/ 0 w 2006"/>
                  <a:gd name="txT" fmla="*/ 0 h 2077"/>
                  <a:gd name="txR" fmla="*/ 2006 w 2006"/>
                  <a:gd name="txB" fmla="*/ 2077 h 2077"/>
                </a:gdLst>
                <a:ahLst/>
                <a:cxnLst>
                  <a:cxn ang="0">
                    <a:pos x="269" y="269"/>
                  </a:cxn>
                  <a:cxn ang="0">
                    <a:pos x="296" y="420"/>
                  </a:cxn>
                  <a:cxn ang="0">
                    <a:pos x="296" y="584"/>
                  </a:cxn>
                  <a:cxn ang="0">
                    <a:pos x="296" y="859"/>
                  </a:cxn>
                  <a:cxn ang="0">
                    <a:pos x="420" y="1284"/>
                  </a:cxn>
                  <a:cxn ang="0">
                    <a:pos x="543" y="1517"/>
                  </a:cxn>
                  <a:cxn ang="0">
                    <a:pos x="584" y="1613"/>
                  </a:cxn>
                  <a:cxn ang="0">
                    <a:pos x="639" y="1736"/>
                  </a:cxn>
                  <a:cxn ang="0">
                    <a:pos x="584" y="1723"/>
                  </a:cxn>
                  <a:cxn ang="0">
                    <a:pos x="776" y="1764"/>
                  </a:cxn>
                  <a:cxn ang="0">
                    <a:pos x="1037" y="1777"/>
                  </a:cxn>
                  <a:cxn ang="0">
                    <a:pos x="1229" y="1764"/>
                  </a:cxn>
                  <a:cxn ang="0">
                    <a:pos x="1366" y="1750"/>
                  </a:cxn>
                  <a:cxn ang="0">
                    <a:pos x="1764" y="1851"/>
                  </a:cxn>
                  <a:cxn ang="0">
                    <a:pos x="475" y="1942"/>
                  </a:cxn>
                  <a:cxn ang="0">
                    <a:pos x="214" y="1969"/>
                  </a:cxn>
                  <a:cxn ang="0">
                    <a:pos x="145" y="1654"/>
                  </a:cxn>
                  <a:cxn ang="0">
                    <a:pos x="91" y="1009"/>
                  </a:cxn>
                  <a:cxn ang="0">
                    <a:pos x="36" y="296"/>
                  </a:cxn>
                  <a:cxn ang="0">
                    <a:pos x="310" y="187"/>
                  </a:cxn>
                  <a:cxn ang="0">
                    <a:pos x="1750" y="104"/>
                  </a:cxn>
                  <a:cxn ang="0">
                    <a:pos x="1846" y="118"/>
                  </a:cxn>
                  <a:cxn ang="0">
                    <a:pos x="1860" y="283"/>
                  </a:cxn>
                  <a:cxn ang="0">
                    <a:pos x="1956" y="1819"/>
                  </a:cxn>
                  <a:cxn ang="0">
                    <a:pos x="1942" y="1832"/>
                  </a:cxn>
                  <a:cxn ang="0">
                    <a:pos x="1873" y="1837"/>
                  </a:cxn>
                  <a:cxn ang="0">
                    <a:pos x="1873" y="1824"/>
                  </a:cxn>
                  <a:cxn ang="0">
                    <a:pos x="1873" y="1851"/>
                  </a:cxn>
                  <a:cxn ang="0">
                    <a:pos x="1832" y="1851"/>
                  </a:cxn>
                  <a:cxn ang="0">
                    <a:pos x="1736" y="1837"/>
                  </a:cxn>
                  <a:cxn ang="0">
                    <a:pos x="1393" y="1810"/>
                  </a:cxn>
                  <a:cxn ang="0">
                    <a:pos x="1361" y="1666"/>
                  </a:cxn>
                  <a:cxn ang="0">
                    <a:pos x="1403" y="1528"/>
                  </a:cxn>
                  <a:cxn ang="0">
                    <a:pos x="1471" y="1350"/>
                  </a:cxn>
                  <a:cxn ang="0">
                    <a:pos x="1512" y="1213"/>
                  </a:cxn>
                  <a:cxn ang="0">
                    <a:pos x="1608" y="802"/>
                  </a:cxn>
                  <a:cxn ang="0">
                    <a:pos x="1608" y="418"/>
                  </a:cxn>
                  <a:cxn ang="0">
                    <a:pos x="1649" y="267"/>
                  </a:cxn>
                  <a:cxn ang="0">
                    <a:pos x="1567" y="239"/>
                  </a:cxn>
                  <a:cxn ang="0">
                    <a:pos x="1325" y="241"/>
                  </a:cxn>
                  <a:cxn ang="0">
                    <a:pos x="502" y="255"/>
                  </a:cxn>
                  <a:cxn ang="0">
                    <a:pos x="269" y="269"/>
                  </a:cxn>
                </a:cxnLst>
                <a:rect l="txL" t="txT" r="txR" b="txB"/>
                <a:pathLst>
                  <a:path w="2006" h="2077">
                    <a:moveTo>
                      <a:pt x="269" y="269"/>
                    </a:moveTo>
                    <a:cubicBezTo>
                      <a:pt x="235" y="296"/>
                      <a:pt x="292" y="368"/>
                      <a:pt x="296" y="420"/>
                    </a:cubicBezTo>
                    <a:cubicBezTo>
                      <a:pt x="300" y="472"/>
                      <a:pt x="296" y="511"/>
                      <a:pt x="296" y="584"/>
                    </a:cubicBezTo>
                    <a:cubicBezTo>
                      <a:pt x="296" y="657"/>
                      <a:pt x="275" y="742"/>
                      <a:pt x="296" y="859"/>
                    </a:cubicBezTo>
                    <a:cubicBezTo>
                      <a:pt x="317" y="976"/>
                      <a:pt x="379" y="1174"/>
                      <a:pt x="420" y="1284"/>
                    </a:cubicBezTo>
                    <a:cubicBezTo>
                      <a:pt x="461" y="1394"/>
                      <a:pt x="516" y="1462"/>
                      <a:pt x="543" y="1517"/>
                    </a:cubicBezTo>
                    <a:cubicBezTo>
                      <a:pt x="570" y="1572"/>
                      <a:pt x="568" y="1577"/>
                      <a:pt x="584" y="1613"/>
                    </a:cubicBezTo>
                    <a:cubicBezTo>
                      <a:pt x="600" y="1649"/>
                      <a:pt x="639" y="1718"/>
                      <a:pt x="639" y="1736"/>
                    </a:cubicBezTo>
                    <a:cubicBezTo>
                      <a:pt x="639" y="1754"/>
                      <a:pt x="561" y="1718"/>
                      <a:pt x="584" y="1723"/>
                    </a:cubicBezTo>
                    <a:cubicBezTo>
                      <a:pt x="607" y="1728"/>
                      <a:pt x="701" y="1755"/>
                      <a:pt x="776" y="1764"/>
                    </a:cubicBezTo>
                    <a:cubicBezTo>
                      <a:pt x="851" y="1773"/>
                      <a:pt x="962" y="1777"/>
                      <a:pt x="1037" y="1777"/>
                    </a:cubicBezTo>
                    <a:cubicBezTo>
                      <a:pt x="1112" y="1777"/>
                      <a:pt x="1174" y="1768"/>
                      <a:pt x="1229" y="1764"/>
                    </a:cubicBezTo>
                    <a:cubicBezTo>
                      <a:pt x="1284" y="1760"/>
                      <a:pt x="1277" y="1736"/>
                      <a:pt x="1366" y="1750"/>
                    </a:cubicBezTo>
                    <a:cubicBezTo>
                      <a:pt x="1455" y="1764"/>
                      <a:pt x="1912" y="1819"/>
                      <a:pt x="1764" y="1851"/>
                    </a:cubicBezTo>
                    <a:cubicBezTo>
                      <a:pt x="1616" y="1883"/>
                      <a:pt x="733" y="1922"/>
                      <a:pt x="475" y="1942"/>
                    </a:cubicBezTo>
                    <a:cubicBezTo>
                      <a:pt x="217" y="1962"/>
                      <a:pt x="269" y="2017"/>
                      <a:pt x="214" y="1969"/>
                    </a:cubicBezTo>
                    <a:cubicBezTo>
                      <a:pt x="159" y="1921"/>
                      <a:pt x="166" y="1814"/>
                      <a:pt x="145" y="1654"/>
                    </a:cubicBezTo>
                    <a:cubicBezTo>
                      <a:pt x="124" y="1494"/>
                      <a:pt x="109" y="1235"/>
                      <a:pt x="91" y="1009"/>
                    </a:cubicBezTo>
                    <a:cubicBezTo>
                      <a:pt x="73" y="783"/>
                      <a:pt x="0" y="433"/>
                      <a:pt x="36" y="296"/>
                    </a:cubicBezTo>
                    <a:cubicBezTo>
                      <a:pt x="72" y="159"/>
                      <a:pt x="24" y="219"/>
                      <a:pt x="310" y="187"/>
                    </a:cubicBezTo>
                    <a:cubicBezTo>
                      <a:pt x="596" y="155"/>
                      <a:pt x="1494" y="115"/>
                      <a:pt x="1750" y="104"/>
                    </a:cubicBezTo>
                    <a:cubicBezTo>
                      <a:pt x="2006" y="93"/>
                      <a:pt x="1828" y="88"/>
                      <a:pt x="1846" y="118"/>
                    </a:cubicBezTo>
                    <a:cubicBezTo>
                      <a:pt x="1864" y="148"/>
                      <a:pt x="1842" y="0"/>
                      <a:pt x="1860" y="283"/>
                    </a:cubicBezTo>
                    <a:cubicBezTo>
                      <a:pt x="1878" y="566"/>
                      <a:pt x="1942" y="1561"/>
                      <a:pt x="1956" y="1819"/>
                    </a:cubicBezTo>
                    <a:cubicBezTo>
                      <a:pt x="1970" y="2077"/>
                      <a:pt x="1956" y="1829"/>
                      <a:pt x="1942" y="1832"/>
                    </a:cubicBezTo>
                    <a:cubicBezTo>
                      <a:pt x="1928" y="1835"/>
                      <a:pt x="1884" y="1838"/>
                      <a:pt x="1873" y="1837"/>
                    </a:cubicBezTo>
                    <a:cubicBezTo>
                      <a:pt x="1862" y="1836"/>
                      <a:pt x="1873" y="1822"/>
                      <a:pt x="1873" y="1824"/>
                    </a:cubicBezTo>
                    <a:cubicBezTo>
                      <a:pt x="1873" y="1826"/>
                      <a:pt x="1880" y="1847"/>
                      <a:pt x="1873" y="1851"/>
                    </a:cubicBezTo>
                    <a:cubicBezTo>
                      <a:pt x="1866" y="1855"/>
                      <a:pt x="1855" y="1853"/>
                      <a:pt x="1832" y="1851"/>
                    </a:cubicBezTo>
                    <a:cubicBezTo>
                      <a:pt x="1809" y="1849"/>
                      <a:pt x="1809" y="1844"/>
                      <a:pt x="1736" y="1837"/>
                    </a:cubicBezTo>
                    <a:cubicBezTo>
                      <a:pt x="1663" y="1830"/>
                      <a:pt x="1455" y="1838"/>
                      <a:pt x="1393" y="1810"/>
                    </a:cubicBezTo>
                    <a:cubicBezTo>
                      <a:pt x="1331" y="1782"/>
                      <a:pt x="1359" y="1713"/>
                      <a:pt x="1361" y="1666"/>
                    </a:cubicBezTo>
                    <a:cubicBezTo>
                      <a:pt x="1363" y="1619"/>
                      <a:pt x="1385" y="1581"/>
                      <a:pt x="1403" y="1528"/>
                    </a:cubicBezTo>
                    <a:cubicBezTo>
                      <a:pt x="1421" y="1475"/>
                      <a:pt x="1453" y="1403"/>
                      <a:pt x="1471" y="1350"/>
                    </a:cubicBezTo>
                    <a:cubicBezTo>
                      <a:pt x="1489" y="1297"/>
                      <a:pt x="1489" y="1304"/>
                      <a:pt x="1512" y="1213"/>
                    </a:cubicBezTo>
                    <a:cubicBezTo>
                      <a:pt x="1535" y="1122"/>
                      <a:pt x="1592" y="935"/>
                      <a:pt x="1608" y="802"/>
                    </a:cubicBezTo>
                    <a:cubicBezTo>
                      <a:pt x="1624" y="669"/>
                      <a:pt x="1601" y="507"/>
                      <a:pt x="1608" y="418"/>
                    </a:cubicBezTo>
                    <a:cubicBezTo>
                      <a:pt x="1615" y="329"/>
                      <a:pt x="1656" y="297"/>
                      <a:pt x="1649" y="267"/>
                    </a:cubicBezTo>
                    <a:cubicBezTo>
                      <a:pt x="1642" y="237"/>
                      <a:pt x="1621" y="243"/>
                      <a:pt x="1567" y="239"/>
                    </a:cubicBezTo>
                    <a:cubicBezTo>
                      <a:pt x="1513" y="235"/>
                      <a:pt x="1502" y="238"/>
                      <a:pt x="1325" y="241"/>
                    </a:cubicBezTo>
                    <a:cubicBezTo>
                      <a:pt x="1148" y="244"/>
                      <a:pt x="678" y="250"/>
                      <a:pt x="502" y="255"/>
                    </a:cubicBezTo>
                    <a:cubicBezTo>
                      <a:pt x="326" y="260"/>
                      <a:pt x="303" y="242"/>
                      <a:pt x="269" y="269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53"/>
              <p:cNvSpPr/>
              <p:nvPr/>
            </p:nvSpPr>
            <p:spPr>
              <a:xfrm>
                <a:off x="2982" y="3888"/>
                <a:ext cx="448" cy="240"/>
              </a:xfrm>
              <a:custGeom>
                <a:avLst/>
                <a:gdLst>
                  <a:gd name="txL" fmla="*/ 0 w 448"/>
                  <a:gd name="txT" fmla="*/ 0 h 200"/>
                  <a:gd name="txR" fmla="*/ 448 w 448"/>
                  <a:gd name="txB" fmla="*/ 200 h 200"/>
                </a:gdLst>
                <a:ahLst/>
                <a:cxnLst>
                  <a:cxn ang="0">
                    <a:pos x="32" y="314"/>
                  </a:cxn>
                  <a:cxn ang="0">
                    <a:pos x="320" y="17"/>
                  </a:cxn>
                  <a:cxn ang="0">
                    <a:pos x="416" y="216"/>
                  </a:cxn>
                  <a:cxn ang="0">
                    <a:pos x="128" y="415"/>
                  </a:cxn>
                  <a:cxn ang="0">
                    <a:pos x="32" y="314"/>
                  </a:cxn>
                </a:cxnLst>
                <a:rect l="txL" t="txT" r="txR" b="txB"/>
                <a:pathLst>
                  <a:path w="448" h="200">
                    <a:moveTo>
                      <a:pt x="32" y="152"/>
                    </a:moveTo>
                    <a:cubicBezTo>
                      <a:pt x="64" y="120"/>
                      <a:pt x="256" y="16"/>
                      <a:pt x="320" y="8"/>
                    </a:cubicBezTo>
                    <a:cubicBezTo>
                      <a:pt x="384" y="0"/>
                      <a:pt x="448" y="72"/>
                      <a:pt x="416" y="104"/>
                    </a:cubicBezTo>
                    <a:cubicBezTo>
                      <a:pt x="384" y="136"/>
                      <a:pt x="192" y="200"/>
                      <a:pt x="128" y="200"/>
                    </a:cubicBezTo>
                    <a:cubicBezTo>
                      <a:pt x="64" y="200"/>
                      <a:pt x="0" y="184"/>
                      <a:pt x="32" y="152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Rectangle 54"/>
              <p:cNvSpPr/>
              <p:nvPr/>
            </p:nvSpPr>
            <p:spPr>
              <a:xfrm>
                <a:off x="1766" y="2304"/>
                <a:ext cx="288" cy="19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10262" name="Rectangle 55"/>
              <p:cNvSpPr/>
              <p:nvPr/>
            </p:nvSpPr>
            <p:spPr>
              <a:xfrm>
                <a:off x="3302" y="3984"/>
                <a:ext cx="384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dirty="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0257" name="Rectangle 56"/>
            <p:cNvSpPr/>
            <p:nvPr/>
          </p:nvSpPr>
          <p:spPr>
            <a:xfrm>
              <a:off x="3840" y="2554"/>
              <a:ext cx="1728" cy="127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2806700" y="3352800"/>
            <a:ext cx="3213100" cy="3581400"/>
            <a:chOff x="1200" y="0"/>
            <a:chExt cx="3352" cy="4322"/>
          </a:xfrm>
        </p:grpSpPr>
        <p:grpSp>
          <p:nvGrpSpPr>
            <p:cNvPr id="10251" name="Group 59"/>
            <p:cNvGrpSpPr/>
            <p:nvPr/>
          </p:nvGrpSpPr>
          <p:grpSpPr>
            <a:xfrm>
              <a:off x="1200" y="0"/>
              <a:ext cx="3352" cy="4322"/>
              <a:chOff x="1200" y="0"/>
              <a:chExt cx="3352" cy="4322"/>
            </a:xfrm>
          </p:grpSpPr>
          <p:pic>
            <p:nvPicPr>
              <p:cNvPr id="10253" name="Picture 60" descr="DSC05298"/>
              <p:cNvPicPr>
                <a:picLocks noChangeAspect="1"/>
              </p:cNvPicPr>
              <p:nvPr/>
            </p:nvPicPr>
            <p:blipFill>
              <a:blip r:embed="rId4">
                <a:lum bright="17999" contrast="18000"/>
              </a:blip>
              <a:srcRect l="16202" t="21129" r="21454" b="4301"/>
              <a:stretch>
                <a:fillRect/>
              </a:stretch>
            </p:blipFill>
            <p:spPr>
              <a:xfrm>
                <a:off x="1456" y="155"/>
                <a:ext cx="2976" cy="4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54" name="Freeform 61"/>
              <p:cNvSpPr/>
              <p:nvPr/>
            </p:nvSpPr>
            <p:spPr>
              <a:xfrm>
                <a:off x="1200" y="0"/>
                <a:ext cx="3352" cy="4322"/>
              </a:xfrm>
              <a:custGeom>
                <a:avLst/>
                <a:gdLst>
                  <a:gd name="txL" fmla="*/ 0 w 3352"/>
                  <a:gd name="txT" fmla="*/ 0 h 4322"/>
                  <a:gd name="txR" fmla="*/ 3352 w 3352"/>
                  <a:gd name="txB" fmla="*/ 4322 h 4322"/>
                </a:gdLst>
                <a:ahLst/>
                <a:cxnLst>
                  <a:cxn ang="0">
                    <a:pos x="455" y="560"/>
                  </a:cxn>
                  <a:cxn ang="0">
                    <a:pos x="544" y="683"/>
                  </a:cxn>
                  <a:cxn ang="0">
                    <a:pos x="592" y="779"/>
                  </a:cxn>
                  <a:cxn ang="0">
                    <a:pos x="578" y="875"/>
                  </a:cxn>
                  <a:cxn ang="0">
                    <a:pos x="633" y="985"/>
                  </a:cxn>
                  <a:cxn ang="0">
                    <a:pos x="640" y="1115"/>
                  </a:cxn>
                  <a:cxn ang="0">
                    <a:pos x="832" y="2267"/>
                  </a:cxn>
                  <a:cxn ang="0">
                    <a:pos x="928" y="3179"/>
                  </a:cxn>
                  <a:cxn ang="0">
                    <a:pos x="880" y="3707"/>
                  </a:cxn>
                  <a:cxn ang="0">
                    <a:pos x="839" y="3851"/>
                  </a:cxn>
                  <a:cxn ang="0">
                    <a:pos x="1264" y="3995"/>
                  </a:cxn>
                  <a:cxn ang="0">
                    <a:pos x="1936" y="4043"/>
                  </a:cxn>
                  <a:cxn ang="0">
                    <a:pos x="2608" y="3899"/>
                  </a:cxn>
                  <a:cxn ang="0">
                    <a:pos x="2656" y="3803"/>
                  </a:cxn>
                  <a:cxn ang="0">
                    <a:pos x="2635" y="3741"/>
                  </a:cxn>
                  <a:cxn ang="0">
                    <a:pos x="2608" y="3611"/>
                  </a:cxn>
                  <a:cxn ang="0">
                    <a:pos x="2560" y="2795"/>
                  </a:cxn>
                  <a:cxn ang="0">
                    <a:pos x="2656" y="1595"/>
                  </a:cxn>
                  <a:cxn ang="0">
                    <a:pos x="2752" y="923"/>
                  </a:cxn>
                  <a:cxn ang="0">
                    <a:pos x="2786" y="793"/>
                  </a:cxn>
                  <a:cxn ang="0">
                    <a:pos x="2800" y="635"/>
                  </a:cxn>
                  <a:cxn ang="0">
                    <a:pos x="2896" y="539"/>
                  </a:cxn>
                  <a:cxn ang="0">
                    <a:pos x="2882" y="422"/>
                  </a:cxn>
                  <a:cxn ang="0">
                    <a:pos x="2457" y="354"/>
                  </a:cxn>
                  <a:cxn ang="0">
                    <a:pos x="1840" y="326"/>
                  </a:cxn>
                  <a:cxn ang="0">
                    <a:pos x="1346" y="340"/>
                  </a:cxn>
                  <a:cxn ang="0">
                    <a:pos x="853" y="368"/>
                  </a:cxn>
                  <a:cxn ang="0">
                    <a:pos x="510" y="422"/>
                  </a:cxn>
                  <a:cxn ang="0">
                    <a:pos x="318" y="176"/>
                  </a:cxn>
                  <a:cxn ang="0">
                    <a:pos x="2416" y="155"/>
                  </a:cxn>
                  <a:cxn ang="0">
                    <a:pos x="3136" y="155"/>
                  </a:cxn>
                  <a:cxn ang="0">
                    <a:pos x="3239" y="148"/>
                  </a:cxn>
                  <a:cxn ang="0">
                    <a:pos x="3253" y="697"/>
                  </a:cxn>
                  <a:cxn ang="0">
                    <a:pos x="3253" y="889"/>
                  </a:cxn>
                  <a:cxn ang="0">
                    <a:pos x="3253" y="3796"/>
                  </a:cxn>
                  <a:cxn ang="0">
                    <a:pos x="3232" y="4043"/>
                  </a:cxn>
                  <a:cxn ang="0">
                    <a:pos x="3232" y="4187"/>
                  </a:cxn>
                  <a:cxn ang="0">
                    <a:pos x="2512" y="4187"/>
                  </a:cxn>
                  <a:cxn ang="0">
                    <a:pos x="715" y="4194"/>
                  </a:cxn>
                  <a:cxn ang="0">
                    <a:pos x="235" y="4139"/>
                  </a:cxn>
                  <a:cxn ang="0">
                    <a:pos x="249" y="3481"/>
                  </a:cxn>
                  <a:cxn ang="0">
                    <a:pos x="249" y="2713"/>
                  </a:cxn>
                  <a:cxn ang="0">
                    <a:pos x="256" y="395"/>
                  </a:cxn>
                  <a:cxn ang="0">
                    <a:pos x="318" y="340"/>
                  </a:cxn>
                  <a:cxn ang="0">
                    <a:pos x="359" y="381"/>
                  </a:cxn>
                  <a:cxn ang="0">
                    <a:pos x="496" y="443"/>
                  </a:cxn>
                  <a:cxn ang="0">
                    <a:pos x="455" y="560"/>
                  </a:cxn>
                </a:cxnLst>
                <a:rect l="txL" t="txT" r="txR" b="txB"/>
                <a:pathLst>
                  <a:path w="3352" h="4322">
                    <a:moveTo>
                      <a:pt x="455" y="560"/>
                    </a:moveTo>
                    <a:cubicBezTo>
                      <a:pt x="463" y="600"/>
                      <a:pt x="521" y="647"/>
                      <a:pt x="544" y="683"/>
                    </a:cubicBezTo>
                    <a:cubicBezTo>
                      <a:pt x="567" y="719"/>
                      <a:pt x="586" y="747"/>
                      <a:pt x="592" y="779"/>
                    </a:cubicBezTo>
                    <a:cubicBezTo>
                      <a:pt x="598" y="811"/>
                      <a:pt x="571" y="841"/>
                      <a:pt x="578" y="875"/>
                    </a:cubicBezTo>
                    <a:cubicBezTo>
                      <a:pt x="585" y="909"/>
                      <a:pt x="623" y="945"/>
                      <a:pt x="633" y="985"/>
                    </a:cubicBezTo>
                    <a:cubicBezTo>
                      <a:pt x="643" y="1025"/>
                      <a:pt x="607" y="901"/>
                      <a:pt x="640" y="1115"/>
                    </a:cubicBezTo>
                    <a:cubicBezTo>
                      <a:pt x="673" y="1329"/>
                      <a:pt x="784" y="1923"/>
                      <a:pt x="832" y="2267"/>
                    </a:cubicBezTo>
                    <a:cubicBezTo>
                      <a:pt x="880" y="2611"/>
                      <a:pt x="920" y="2939"/>
                      <a:pt x="928" y="3179"/>
                    </a:cubicBezTo>
                    <a:cubicBezTo>
                      <a:pt x="936" y="3419"/>
                      <a:pt x="895" y="3595"/>
                      <a:pt x="880" y="3707"/>
                    </a:cubicBezTo>
                    <a:cubicBezTo>
                      <a:pt x="865" y="3819"/>
                      <a:pt x="775" y="3803"/>
                      <a:pt x="839" y="3851"/>
                    </a:cubicBezTo>
                    <a:cubicBezTo>
                      <a:pt x="903" y="3899"/>
                      <a:pt x="1081" y="3963"/>
                      <a:pt x="1264" y="3995"/>
                    </a:cubicBezTo>
                    <a:cubicBezTo>
                      <a:pt x="1447" y="4027"/>
                      <a:pt x="1712" y="4059"/>
                      <a:pt x="1936" y="4043"/>
                    </a:cubicBezTo>
                    <a:cubicBezTo>
                      <a:pt x="2160" y="4027"/>
                      <a:pt x="2488" y="3939"/>
                      <a:pt x="2608" y="3899"/>
                    </a:cubicBezTo>
                    <a:cubicBezTo>
                      <a:pt x="2728" y="3859"/>
                      <a:pt x="2652" y="3829"/>
                      <a:pt x="2656" y="3803"/>
                    </a:cubicBezTo>
                    <a:cubicBezTo>
                      <a:pt x="2660" y="3777"/>
                      <a:pt x="2643" y="3773"/>
                      <a:pt x="2635" y="3741"/>
                    </a:cubicBezTo>
                    <a:cubicBezTo>
                      <a:pt x="2627" y="3709"/>
                      <a:pt x="2620" y="3769"/>
                      <a:pt x="2608" y="3611"/>
                    </a:cubicBezTo>
                    <a:cubicBezTo>
                      <a:pt x="2596" y="3453"/>
                      <a:pt x="2552" y="3131"/>
                      <a:pt x="2560" y="2795"/>
                    </a:cubicBezTo>
                    <a:cubicBezTo>
                      <a:pt x="2568" y="2459"/>
                      <a:pt x="2624" y="1907"/>
                      <a:pt x="2656" y="1595"/>
                    </a:cubicBezTo>
                    <a:cubicBezTo>
                      <a:pt x="2688" y="1283"/>
                      <a:pt x="2730" y="1057"/>
                      <a:pt x="2752" y="923"/>
                    </a:cubicBezTo>
                    <a:cubicBezTo>
                      <a:pt x="2774" y="789"/>
                      <a:pt x="2778" y="841"/>
                      <a:pt x="2786" y="793"/>
                    </a:cubicBezTo>
                    <a:cubicBezTo>
                      <a:pt x="2794" y="745"/>
                      <a:pt x="2782" y="677"/>
                      <a:pt x="2800" y="635"/>
                    </a:cubicBezTo>
                    <a:cubicBezTo>
                      <a:pt x="2818" y="593"/>
                      <a:pt x="2882" y="574"/>
                      <a:pt x="2896" y="539"/>
                    </a:cubicBezTo>
                    <a:cubicBezTo>
                      <a:pt x="2910" y="504"/>
                      <a:pt x="2955" y="453"/>
                      <a:pt x="2882" y="422"/>
                    </a:cubicBezTo>
                    <a:cubicBezTo>
                      <a:pt x="2809" y="391"/>
                      <a:pt x="2631" y="370"/>
                      <a:pt x="2457" y="354"/>
                    </a:cubicBezTo>
                    <a:cubicBezTo>
                      <a:pt x="2283" y="338"/>
                      <a:pt x="2025" y="328"/>
                      <a:pt x="1840" y="326"/>
                    </a:cubicBezTo>
                    <a:cubicBezTo>
                      <a:pt x="1655" y="324"/>
                      <a:pt x="1510" y="333"/>
                      <a:pt x="1346" y="340"/>
                    </a:cubicBezTo>
                    <a:cubicBezTo>
                      <a:pt x="1182" y="347"/>
                      <a:pt x="992" y="354"/>
                      <a:pt x="853" y="368"/>
                    </a:cubicBezTo>
                    <a:cubicBezTo>
                      <a:pt x="714" y="382"/>
                      <a:pt x="599" y="454"/>
                      <a:pt x="510" y="422"/>
                    </a:cubicBezTo>
                    <a:cubicBezTo>
                      <a:pt x="421" y="390"/>
                      <a:pt x="0" y="221"/>
                      <a:pt x="318" y="176"/>
                    </a:cubicBezTo>
                    <a:cubicBezTo>
                      <a:pt x="636" y="131"/>
                      <a:pt x="1946" y="159"/>
                      <a:pt x="2416" y="155"/>
                    </a:cubicBezTo>
                    <a:cubicBezTo>
                      <a:pt x="2886" y="151"/>
                      <a:pt x="2999" y="156"/>
                      <a:pt x="3136" y="155"/>
                    </a:cubicBezTo>
                    <a:cubicBezTo>
                      <a:pt x="3273" y="154"/>
                      <a:pt x="3220" y="58"/>
                      <a:pt x="3239" y="148"/>
                    </a:cubicBezTo>
                    <a:cubicBezTo>
                      <a:pt x="3258" y="238"/>
                      <a:pt x="3251" y="574"/>
                      <a:pt x="3253" y="697"/>
                    </a:cubicBezTo>
                    <a:cubicBezTo>
                      <a:pt x="3255" y="820"/>
                      <a:pt x="3253" y="373"/>
                      <a:pt x="3253" y="889"/>
                    </a:cubicBezTo>
                    <a:cubicBezTo>
                      <a:pt x="3253" y="1405"/>
                      <a:pt x="3256" y="3270"/>
                      <a:pt x="3253" y="3796"/>
                    </a:cubicBezTo>
                    <a:cubicBezTo>
                      <a:pt x="3250" y="4322"/>
                      <a:pt x="3235" y="3978"/>
                      <a:pt x="3232" y="4043"/>
                    </a:cubicBezTo>
                    <a:cubicBezTo>
                      <a:pt x="3229" y="4108"/>
                      <a:pt x="3352" y="4163"/>
                      <a:pt x="3232" y="4187"/>
                    </a:cubicBezTo>
                    <a:cubicBezTo>
                      <a:pt x="3112" y="4211"/>
                      <a:pt x="2931" y="4186"/>
                      <a:pt x="2512" y="4187"/>
                    </a:cubicBezTo>
                    <a:cubicBezTo>
                      <a:pt x="2093" y="4188"/>
                      <a:pt x="1094" y="4202"/>
                      <a:pt x="715" y="4194"/>
                    </a:cubicBezTo>
                    <a:cubicBezTo>
                      <a:pt x="336" y="4186"/>
                      <a:pt x="313" y="4258"/>
                      <a:pt x="235" y="4139"/>
                    </a:cubicBezTo>
                    <a:cubicBezTo>
                      <a:pt x="157" y="4020"/>
                      <a:pt x="247" y="3719"/>
                      <a:pt x="249" y="3481"/>
                    </a:cubicBezTo>
                    <a:cubicBezTo>
                      <a:pt x="251" y="3243"/>
                      <a:pt x="248" y="3227"/>
                      <a:pt x="249" y="2713"/>
                    </a:cubicBezTo>
                    <a:cubicBezTo>
                      <a:pt x="250" y="2199"/>
                      <a:pt x="245" y="790"/>
                      <a:pt x="256" y="395"/>
                    </a:cubicBezTo>
                    <a:cubicBezTo>
                      <a:pt x="267" y="0"/>
                      <a:pt x="301" y="342"/>
                      <a:pt x="318" y="340"/>
                    </a:cubicBezTo>
                    <a:cubicBezTo>
                      <a:pt x="335" y="338"/>
                      <a:pt x="329" y="364"/>
                      <a:pt x="359" y="381"/>
                    </a:cubicBezTo>
                    <a:cubicBezTo>
                      <a:pt x="389" y="398"/>
                      <a:pt x="480" y="413"/>
                      <a:pt x="496" y="443"/>
                    </a:cubicBezTo>
                    <a:cubicBezTo>
                      <a:pt x="512" y="473"/>
                      <a:pt x="447" y="520"/>
                      <a:pt x="455" y="56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Rectangle 62"/>
              <p:cNvSpPr/>
              <p:nvPr/>
            </p:nvSpPr>
            <p:spPr>
              <a:xfrm>
                <a:off x="1440" y="14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dirty="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0252" name="Rectangle 63"/>
            <p:cNvSpPr/>
            <p:nvPr/>
          </p:nvSpPr>
          <p:spPr>
            <a:xfrm>
              <a:off x="1488" y="144"/>
              <a:ext cx="2832" cy="3984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.VnTime" panose="020B7200000000000000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  <p:bldP spid="9729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288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Tạo dáng:</vt:lpstr>
      <vt:lpstr>1. Tạo dáng: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nhpc</dc:creator>
  <cp:lastModifiedBy>Windows User</cp:lastModifiedBy>
  <cp:revision>158</cp:revision>
  <dcterms:created xsi:type="dcterms:W3CDTF">2008-03-22T12:17:31Z</dcterms:created>
  <dcterms:modified xsi:type="dcterms:W3CDTF">2022-03-19T12:44:31Z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